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1"/>
    <p:sldMasterId id="2147483801" r:id="rId2"/>
  </p:sldMasterIdLst>
  <p:notesMasterIdLst>
    <p:notesMasterId r:id="rId15"/>
  </p:notesMasterIdLst>
  <p:handoutMasterIdLst>
    <p:handoutMasterId r:id="rId16"/>
  </p:handoutMasterIdLst>
  <p:sldIdLst>
    <p:sldId id="949" r:id="rId3"/>
    <p:sldId id="965" r:id="rId4"/>
    <p:sldId id="966" r:id="rId5"/>
    <p:sldId id="967" r:id="rId6"/>
    <p:sldId id="968" r:id="rId7"/>
    <p:sldId id="969" r:id="rId8"/>
    <p:sldId id="970" r:id="rId9"/>
    <p:sldId id="972" r:id="rId10"/>
    <p:sldId id="971" r:id="rId11"/>
    <p:sldId id="973" r:id="rId12"/>
    <p:sldId id="974" r:id="rId13"/>
    <p:sldId id="987" r:id="rId14"/>
  </p:sldIdLst>
  <p:sldSz cx="12192000" cy="6858000"/>
  <p:notesSz cx="6881813" cy="97107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kcja domyślna" id="{1ED5CE4C-7E73-4341-8184-C09F153C6F04}">
          <p14:sldIdLst/>
        </p14:section>
        <p14:section name="Sekcja domyślna" id="{261456ED-3F4E-4C78-8F76-AD6362527EF8}">
          <p14:sldIdLst>
            <p14:sldId id="949"/>
            <p14:sldId id="965"/>
            <p14:sldId id="966"/>
            <p14:sldId id="967"/>
            <p14:sldId id="968"/>
            <p14:sldId id="969"/>
            <p14:sldId id="970"/>
            <p14:sldId id="972"/>
            <p14:sldId id="971"/>
            <p14:sldId id="973"/>
            <p14:sldId id="974"/>
            <p14:sldId id="9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5D23"/>
    <a:srgbClr val="B2B2B2"/>
    <a:srgbClr val="33CC33"/>
    <a:srgbClr val="EA7838"/>
    <a:srgbClr val="FFFFFF"/>
    <a:srgbClr val="FF0000"/>
    <a:srgbClr val="00CC00"/>
    <a:srgbClr val="969696"/>
    <a:srgbClr val="D0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3" autoAdjust="0"/>
    <p:restoredTop sz="97446" autoAdjust="0"/>
  </p:normalViewPr>
  <p:slideViewPr>
    <p:cSldViewPr>
      <p:cViewPr varScale="1">
        <p:scale>
          <a:sx n="123" d="100"/>
          <a:sy n="123" d="100"/>
        </p:scale>
        <p:origin x="9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44" y="60"/>
      </p:cViewPr>
      <p:guideLst>
        <p:guide orient="horz" pos="305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E33014-B8BD-4875-A7FA-49644E6009BC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EA0D4F9C-8162-42A4-B949-8BC94D6F210B}">
      <dgm:prSet phldrT="[Tekst]" custT="1"/>
      <dgm:spPr>
        <a:solidFill>
          <a:srgbClr val="FF5D23"/>
        </a:solidFill>
      </dgm:spPr>
      <dgm:t>
        <a:bodyPr/>
        <a:lstStyle/>
        <a:p>
          <a:pPr algn="ctr"/>
          <a:r>
            <a:rPr lang="pl-PL" sz="1400" b="1" noProof="0" dirty="0">
              <a:latin typeface="Century Gothic" panose="020B0502020202020204" pitchFamily="34" charset="0"/>
              <a:ea typeface="+mn-ea"/>
              <a:cs typeface="+mn-cs"/>
            </a:rPr>
            <a:t>Przesłanie pełnomocnictwa do rejestracji Użytkownika Systemu na Platformie GSA oraz aktualnego odpisu KRS</a:t>
          </a:r>
          <a:endParaRPr lang="en-US" sz="1400" b="1" noProof="0" dirty="0">
            <a:latin typeface="Calibri"/>
            <a:ea typeface="+mn-ea"/>
            <a:cs typeface="+mn-cs"/>
          </a:endParaRPr>
        </a:p>
      </dgm:t>
    </dgm:pt>
    <dgm:pt modelId="{A6E72614-0F58-4BCA-B676-6AD1FAF3951F}" type="parTrans" cxnId="{96B9E9C5-D0BA-458C-8AD1-1319984D6B4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FEA48AB-BED9-4E41-B498-FD4598CCD308}" type="sibTrans" cxnId="{96B9E9C5-D0BA-458C-8AD1-1319984D6B4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BFD6637-E658-4826-A46F-AA98BFD6B4C0}">
      <dgm:prSet phldrT="[Tekst]" custT="1"/>
      <dgm:spPr/>
      <dgm:t>
        <a:bodyPr/>
        <a:lstStyle/>
        <a:p>
          <a:pPr algn="ctr"/>
          <a:r>
            <a:rPr lang="pl-PL" sz="1400" b="1" noProof="0" dirty="0">
              <a:latin typeface="Century Gothic" panose="020B0502020202020204" pitchFamily="34" charset="0"/>
              <a:ea typeface="+mn-ea"/>
              <a:cs typeface="+mn-cs"/>
            </a:rPr>
            <a:t>Dokonanie rejestracji na stronie Platformy GSA oraz  akceptacja regulaminu</a:t>
          </a:r>
          <a:endParaRPr lang="en-US" sz="1400" b="1" noProof="0" dirty="0">
            <a:latin typeface="Calibri"/>
            <a:ea typeface="+mn-ea"/>
            <a:cs typeface="+mn-cs"/>
          </a:endParaRPr>
        </a:p>
      </dgm:t>
    </dgm:pt>
    <dgm:pt modelId="{B30BA73D-960C-4978-B0EE-074114E151CE}" type="sibTrans" cxnId="{F8897568-42DB-4127-AAD6-36A4BD57D35B}">
      <dgm:prSet/>
      <dgm:spPr/>
      <dgm:t>
        <a:bodyPr/>
        <a:lstStyle/>
        <a:p>
          <a:endParaRPr lang="pl-PL" sz="1400">
            <a:solidFill>
              <a:schemeClr val="tx1"/>
            </a:solidFill>
          </a:endParaRPr>
        </a:p>
      </dgm:t>
    </dgm:pt>
    <dgm:pt modelId="{D6EF0A9E-B912-4053-8624-53EB5A7AB2C7}" type="parTrans" cxnId="{F8897568-42DB-4127-AAD6-36A4BD57D35B}">
      <dgm:prSet/>
      <dgm:spPr/>
      <dgm:t>
        <a:bodyPr/>
        <a:lstStyle/>
        <a:p>
          <a:endParaRPr lang="pl-PL" sz="1400">
            <a:solidFill>
              <a:schemeClr val="tx1"/>
            </a:solidFill>
          </a:endParaRPr>
        </a:p>
      </dgm:t>
    </dgm:pt>
    <dgm:pt modelId="{7DB94D4E-BD14-42CF-A03F-DCF736663C21}">
      <dgm:prSet phldrT="[Tekst]" custT="1"/>
      <dgm:spPr>
        <a:solidFill>
          <a:srgbClr val="FE5D18"/>
        </a:solidFill>
      </dgm:spPr>
      <dgm:t>
        <a:bodyPr/>
        <a:lstStyle/>
        <a:p>
          <a:pPr algn="ctr"/>
          <a:r>
            <a:rPr lang="pl-PL" sz="1400" b="1" noProof="0" dirty="0">
              <a:latin typeface="Century Gothic" panose="020B0502020202020204" pitchFamily="34" charset="0"/>
              <a:ea typeface="+mn-ea"/>
              <a:cs typeface="+mn-cs"/>
            </a:rPr>
            <a:t>Aktywacja konta przez administratora Platformy GSA</a:t>
          </a:r>
          <a:endParaRPr lang="en-US" sz="1400" b="1" noProof="0" dirty="0">
            <a:latin typeface="Century Gothic" panose="020B0502020202020204" pitchFamily="34" charset="0"/>
            <a:ea typeface="+mn-ea"/>
            <a:cs typeface="+mn-cs"/>
          </a:endParaRPr>
        </a:p>
      </dgm:t>
    </dgm:pt>
    <dgm:pt modelId="{D2C65AD4-8D9C-4856-9513-9323A9145164}" type="parTrans" cxnId="{4BD2F2A7-A642-465D-85EB-0659A5C9DB5A}">
      <dgm:prSet/>
      <dgm:spPr/>
      <dgm:t>
        <a:bodyPr/>
        <a:lstStyle/>
        <a:p>
          <a:endParaRPr lang="pl-PL"/>
        </a:p>
      </dgm:t>
    </dgm:pt>
    <dgm:pt modelId="{3F024E42-EEEE-448B-BF7E-4012B37B4DFB}" type="sibTrans" cxnId="{4BD2F2A7-A642-465D-85EB-0659A5C9DB5A}">
      <dgm:prSet/>
      <dgm:spPr/>
      <dgm:t>
        <a:bodyPr/>
        <a:lstStyle/>
        <a:p>
          <a:endParaRPr lang="pl-PL"/>
        </a:p>
      </dgm:t>
    </dgm:pt>
    <dgm:pt modelId="{16D6DF0D-8453-4F2A-920F-834F9D0BD275}" type="pres">
      <dgm:prSet presAssocID="{DDE33014-B8BD-4875-A7FA-49644E6009BC}" presName="outerComposite" presStyleCnt="0">
        <dgm:presLayoutVars>
          <dgm:chMax val="5"/>
          <dgm:dir/>
          <dgm:resizeHandles val="exact"/>
        </dgm:presLayoutVars>
      </dgm:prSet>
      <dgm:spPr/>
    </dgm:pt>
    <dgm:pt modelId="{892963B4-8BFB-4C1A-AE65-D83C26C98975}" type="pres">
      <dgm:prSet presAssocID="{DDE33014-B8BD-4875-A7FA-49644E6009BC}" presName="dummyMaxCanvas" presStyleCnt="0">
        <dgm:presLayoutVars/>
      </dgm:prSet>
      <dgm:spPr/>
    </dgm:pt>
    <dgm:pt modelId="{E341B0CC-6834-409C-B91A-9707F73149F2}" type="pres">
      <dgm:prSet presAssocID="{DDE33014-B8BD-4875-A7FA-49644E6009BC}" presName="ThreeNodes_1" presStyleLbl="node1" presStyleIdx="0" presStyleCnt="3">
        <dgm:presLayoutVars>
          <dgm:bulletEnabled val="1"/>
        </dgm:presLayoutVars>
      </dgm:prSet>
      <dgm:spPr/>
    </dgm:pt>
    <dgm:pt modelId="{03061F85-B92A-40FB-905C-9E875837400D}" type="pres">
      <dgm:prSet presAssocID="{DDE33014-B8BD-4875-A7FA-49644E6009BC}" presName="ThreeNodes_2" presStyleLbl="node1" presStyleIdx="1" presStyleCnt="3">
        <dgm:presLayoutVars>
          <dgm:bulletEnabled val="1"/>
        </dgm:presLayoutVars>
      </dgm:prSet>
      <dgm:spPr/>
    </dgm:pt>
    <dgm:pt modelId="{A08D5839-D4F0-40E1-8C02-63D72030ED17}" type="pres">
      <dgm:prSet presAssocID="{DDE33014-B8BD-4875-A7FA-49644E6009BC}" presName="ThreeNodes_3" presStyleLbl="node1" presStyleIdx="2" presStyleCnt="3">
        <dgm:presLayoutVars>
          <dgm:bulletEnabled val="1"/>
        </dgm:presLayoutVars>
      </dgm:prSet>
      <dgm:spPr/>
    </dgm:pt>
    <dgm:pt modelId="{0CFB9DCF-7E62-42B8-AC94-74D770F1C5C4}" type="pres">
      <dgm:prSet presAssocID="{DDE33014-B8BD-4875-A7FA-49644E6009BC}" presName="ThreeConn_1-2" presStyleLbl="fgAccFollowNode1" presStyleIdx="0" presStyleCnt="2">
        <dgm:presLayoutVars>
          <dgm:bulletEnabled val="1"/>
        </dgm:presLayoutVars>
      </dgm:prSet>
      <dgm:spPr/>
    </dgm:pt>
    <dgm:pt modelId="{49DDA6D2-C646-467C-BF8C-02B937E8D482}" type="pres">
      <dgm:prSet presAssocID="{DDE33014-B8BD-4875-A7FA-49644E6009BC}" presName="ThreeConn_2-3" presStyleLbl="fgAccFollowNode1" presStyleIdx="1" presStyleCnt="2">
        <dgm:presLayoutVars>
          <dgm:bulletEnabled val="1"/>
        </dgm:presLayoutVars>
      </dgm:prSet>
      <dgm:spPr/>
    </dgm:pt>
    <dgm:pt modelId="{BDD2AF19-F401-47D5-B3E1-5EFBCF4589F1}" type="pres">
      <dgm:prSet presAssocID="{DDE33014-B8BD-4875-A7FA-49644E6009BC}" presName="ThreeNodes_1_text" presStyleLbl="node1" presStyleIdx="2" presStyleCnt="3">
        <dgm:presLayoutVars>
          <dgm:bulletEnabled val="1"/>
        </dgm:presLayoutVars>
      </dgm:prSet>
      <dgm:spPr/>
    </dgm:pt>
    <dgm:pt modelId="{660B1AFC-8F16-48F2-87BF-605003196067}" type="pres">
      <dgm:prSet presAssocID="{DDE33014-B8BD-4875-A7FA-49644E6009BC}" presName="ThreeNodes_2_text" presStyleLbl="node1" presStyleIdx="2" presStyleCnt="3">
        <dgm:presLayoutVars>
          <dgm:bulletEnabled val="1"/>
        </dgm:presLayoutVars>
      </dgm:prSet>
      <dgm:spPr/>
    </dgm:pt>
    <dgm:pt modelId="{D18DE264-297E-4C7F-9806-B34A5FE31B4F}" type="pres">
      <dgm:prSet presAssocID="{DDE33014-B8BD-4875-A7FA-49644E6009B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4836523-85CC-4C1F-B8D5-370EB3F8BC49}" type="presOf" srcId="{AFEA48AB-BED9-4E41-B498-FD4598CCD308}" destId="{49DDA6D2-C646-467C-BF8C-02B937E8D482}" srcOrd="0" destOrd="0" presId="urn:microsoft.com/office/officeart/2005/8/layout/vProcess5"/>
    <dgm:cxn modelId="{05E70B5B-DF59-4B80-A688-C3A479BBC809}" type="presOf" srcId="{EA0D4F9C-8162-42A4-B949-8BC94D6F210B}" destId="{03061F85-B92A-40FB-905C-9E875837400D}" srcOrd="0" destOrd="0" presId="urn:microsoft.com/office/officeart/2005/8/layout/vProcess5"/>
    <dgm:cxn modelId="{F8897568-42DB-4127-AAD6-36A4BD57D35B}" srcId="{DDE33014-B8BD-4875-A7FA-49644E6009BC}" destId="{EBFD6637-E658-4826-A46F-AA98BFD6B4C0}" srcOrd="0" destOrd="0" parTransId="{D6EF0A9E-B912-4053-8624-53EB5A7AB2C7}" sibTransId="{B30BA73D-960C-4978-B0EE-074114E151CE}"/>
    <dgm:cxn modelId="{7DFA0974-392E-4EEA-9328-6B52E3642B6F}" type="presOf" srcId="{7DB94D4E-BD14-42CF-A03F-DCF736663C21}" destId="{D18DE264-297E-4C7F-9806-B34A5FE31B4F}" srcOrd="1" destOrd="0" presId="urn:microsoft.com/office/officeart/2005/8/layout/vProcess5"/>
    <dgm:cxn modelId="{4BD2F2A7-A642-465D-85EB-0659A5C9DB5A}" srcId="{DDE33014-B8BD-4875-A7FA-49644E6009BC}" destId="{7DB94D4E-BD14-42CF-A03F-DCF736663C21}" srcOrd="2" destOrd="0" parTransId="{D2C65AD4-8D9C-4856-9513-9323A9145164}" sibTransId="{3F024E42-EEEE-448B-BF7E-4012B37B4DFB}"/>
    <dgm:cxn modelId="{96B9E9C5-D0BA-458C-8AD1-1319984D6B44}" srcId="{DDE33014-B8BD-4875-A7FA-49644E6009BC}" destId="{EA0D4F9C-8162-42A4-B949-8BC94D6F210B}" srcOrd="1" destOrd="0" parTransId="{A6E72614-0F58-4BCA-B676-6AD1FAF3951F}" sibTransId="{AFEA48AB-BED9-4E41-B498-FD4598CCD308}"/>
    <dgm:cxn modelId="{1DD293CC-B157-418B-95AD-813C9BB93099}" type="presOf" srcId="{EBFD6637-E658-4826-A46F-AA98BFD6B4C0}" destId="{E341B0CC-6834-409C-B91A-9707F73149F2}" srcOrd="0" destOrd="0" presId="urn:microsoft.com/office/officeart/2005/8/layout/vProcess5"/>
    <dgm:cxn modelId="{360D63CE-827B-4588-9348-0FFDAD192AEA}" type="presOf" srcId="{EA0D4F9C-8162-42A4-B949-8BC94D6F210B}" destId="{660B1AFC-8F16-48F2-87BF-605003196067}" srcOrd="1" destOrd="0" presId="urn:microsoft.com/office/officeart/2005/8/layout/vProcess5"/>
    <dgm:cxn modelId="{4714CED0-6A8D-4AA1-A807-EFF57240CEF8}" type="presOf" srcId="{7DB94D4E-BD14-42CF-A03F-DCF736663C21}" destId="{A08D5839-D4F0-40E1-8C02-63D72030ED17}" srcOrd="0" destOrd="0" presId="urn:microsoft.com/office/officeart/2005/8/layout/vProcess5"/>
    <dgm:cxn modelId="{2E9FD7D2-BFF7-4EE0-8EA6-89F999F2ACF1}" type="presOf" srcId="{EBFD6637-E658-4826-A46F-AA98BFD6B4C0}" destId="{BDD2AF19-F401-47D5-B3E1-5EFBCF4589F1}" srcOrd="1" destOrd="0" presId="urn:microsoft.com/office/officeart/2005/8/layout/vProcess5"/>
    <dgm:cxn modelId="{ABA6D7DB-EC08-4121-ADA3-20EC40261918}" type="presOf" srcId="{DDE33014-B8BD-4875-A7FA-49644E6009BC}" destId="{16D6DF0D-8453-4F2A-920F-834F9D0BD275}" srcOrd="0" destOrd="0" presId="urn:microsoft.com/office/officeart/2005/8/layout/vProcess5"/>
    <dgm:cxn modelId="{2191A4DD-F55C-4B48-BE61-5BE0FF29F0BF}" type="presOf" srcId="{B30BA73D-960C-4978-B0EE-074114E151CE}" destId="{0CFB9DCF-7E62-42B8-AC94-74D770F1C5C4}" srcOrd="0" destOrd="0" presId="urn:microsoft.com/office/officeart/2005/8/layout/vProcess5"/>
    <dgm:cxn modelId="{00B8F8BA-4B0D-43CC-B113-3F44EB5ED9EB}" type="presParOf" srcId="{16D6DF0D-8453-4F2A-920F-834F9D0BD275}" destId="{892963B4-8BFB-4C1A-AE65-D83C26C98975}" srcOrd="0" destOrd="0" presId="urn:microsoft.com/office/officeart/2005/8/layout/vProcess5"/>
    <dgm:cxn modelId="{E6427BC4-2B40-4DD6-A2DC-70FD7E40B1F9}" type="presParOf" srcId="{16D6DF0D-8453-4F2A-920F-834F9D0BD275}" destId="{E341B0CC-6834-409C-B91A-9707F73149F2}" srcOrd="1" destOrd="0" presId="urn:microsoft.com/office/officeart/2005/8/layout/vProcess5"/>
    <dgm:cxn modelId="{5463D1DB-4AE3-4F08-98E7-B93AD9C1A41F}" type="presParOf" srcId="{16D6DF0D-8453-4F2A-920F-834F9D0BD275}" destId="{03061F85-B92A-40FB-905C-9E875837400D}" srcOrd="2" destOrd="0" presId="urn:microsoft.com/office/officeart/2005/8/layout/vProcess5"/>
    <dgm:cxn modelId="{AED97A96-CA16-468F-A71B-1216FD195837}" type="presParOf" srcId="{16D6DF0D-8453-4F2A-920F-834F9D0BD275}" destId="{A08D5839-D4F0-40E1-8C02-63D72030ED17}" srcOrd="3" destOrd="0" presId="urn:microsoft.com/office/officeart/2005/8/layout/vProcess5"/>
    <dgm:cxn modelId="{384C0FEE-E1F5-40BB-99C3-02DF96A96382}" type="presParOf" srcId="{16D6DF0D-8453-4F2A-920F-834F9D0BD275}" destId="{0CFB9DCF-7E62-42B8-AC94-74D770F1C5C4}" srcOrd="4" destOrd="0" presId="urn:microsoft.com/office/officeart/2005/8/layout/vProcess5"/>
    <dgm:cxn modelId="{E70325F8-9435-4E16-AA79-701866037AA0}" type="presParOf" srcId="{16D6DF0D-8453-4F2A-920F-834F9D0BD275}" destId="{49DDA6D2-C646-467C-BF8C-02B937E8D482}" srcOrd="5" destOrd="0" presId="urn:microsoft.com/office/officeart/2005/8/layout/vProcess5"/>
    <dgm:cxn modelId="{8C71DC05-C864-43EE-8E7B-F003F7BC80ED}" type="presParOf" srcId="{16D6DF0D-8453-4F2A-920F-834F9D0BD275}" destId="{BDD2AF19-F401-47D5-B3E1-5EFBCF4589F1}" srcOrd="6" destOrd="0" presId="urn:microsoft.com/office/officeart/2005/8/layout/vProcess5"/>
    <dgm:cxn modelId="{9F8E6CC5-CBFC-41AE-A030-4F790408203E}" type="presParOf" srcId="{16D6DF0D-8453-4F2A-920F-834F9D0BD275}" destId="{660B1AFC-8F16-48F2-87BF-605003196067}" srcOrd="7" destOrd="0" presId="urn:microsoft.com/office/officeart/2005/8/layout/vProcess5"/>
    <dgm:cxn modelId="{74AB4CB2-9764-4104-BDFF-AE11795F88D9}" type="presParOf" srcId="{16D6DF0D-8453-4F2A-920F-834F9D0BD275}" destId="{D18DE264-297E-4C7F-9806-B34A5FE31B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F49A8-EAC9-4A09-BAC8-1578C0F8335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CDAF8B9-7FA3-4D43-8090-FD7548A664AE}">
      <dgm:prSet phldrT="[Tekst]" custT="1"/>
      <dgm:spPr>
        <a:solidFill>
          <a:srgbClr val="57BAE7"/>
        </a:solidFill>
      </dgm:spPr>
      <dgm:t>
        <a:bodyPr/>
        <a:lstStyle/>
        <a:p>
          <a:r>
            <a:rPr lang="pl-PL" sz="1600" b="1" dirty="0" err="1"/>
            <a:t>Shipper</a:t>
          </a:r>
          <a:endParaRPr lang="pl-PL" sz="1600" b="1" dirty="0"/>
        </a:p>
      </dgm:t>
    </dgm:pt>
    <dgm:pt modelId="{69AD658E-7F31-402A-B9A9-DBE621C65388}" type="parTrans" cxnId="{8BC0AA0C-E11B-4BBF-98D6-B0F92FBE54E6}">
      <dgm:prSet/>
      <dgm:spPr/>
      <dgm:t>
        <a:bodyPr/>
        <a:lstStyle/>
        <a:p>
          <a:endParaRPr lang="pl-PL"/>
        </a:p>
      </dgm:t>
    </dgm:pt>
    <dgm:pt modelId="{6E289D89-5227-43C9-9162-6D0BD300B83C}" type="sibTrans" cxnId="{8BC0AA0C-E11B-4BBF-98D6-B0F92FBE54E6}">
      <dgm:prSet/>
      <dgm:spPr/>
      <dgm:t>
        <a:bodyPr/>
        <a:lstStyle/>
        <a:p>
          <a:endParaRPr lang="pl-PL"/>
        </a:p>
      </dgm:t>
    </dgm:pt>
    <dgm:pt modelId="{887B5294-5B25-4AE6-848F-66BD2769C402}">
      <dgm:prSet phldrT="[Tekst]" custT="1"/>
      <dgm:spPr/>
      <dgm:t>
        <a:bodyPr/>
        <a:lstStyle/>
        <a:p>
          <a:r>
            <a:rPr lang="pl-PL" sz="1400" dirty="0"/>
            <a:t>Nawiązanie  współpracy z Operatorem           w zakresie badania rynku w celu uzyskania uprawnień do udziału w badaniu</a:t>
          </a:r>
        </a:p>
      </dgm:t>
    </dgm:pt>
    <dgm:pt modelId="{326BA15B-5E09-44DB-8F86-76A38BE2274D}" type="parTrans" cxnId="{DD0F4C79-CD74-468F-BE2E-5E3F8FFE8D4E}">
      <dgm:prSet/>
      <dgm:spPr/>
      <dgm:t>
        <a:bodyPr/>
        <a:lstStyle/>
        <a:p>
          <a:endParaRPr lang="pl-PL"/>
        </a:p>
      </dgm:t>
    </dgm:pt>
    <dgm:pt modelId="{84B229F5-054D-472B-A259-DF6502AD2840}" type="sibTrans" cxnId="{DD0F4C79-CD74-468F-BE2E-5E3F8FFE8D4E}">
      <dgm:prSet/>
      <dgm:spPr/>
      <dgm:t>
        <a:bodyPr/>
        <a:lstStyle/>
        <a:p>
          <a:endParaRPr lang="pl-PL"/>
        </a:p>
      </dgm:t>
    </dgm:pt>
    <dgm:pt modelId="{14F0FAF0-9AE4-4810-AF9F-C99BBF7F36FC}">
      <dgm:prSet phldrT="[Tekst]"/>
      <dgm:spPr>
        <a:solidFill>
          <a:srgbClr val="40C080"/>
        </a:solidFill>
      </dgm:spPr>
      <dgm:t>
        <a:bodyPr/>
        <a:lstStyle/>
        <a:p>
          <a:r>
            <a:rPr lang="pl-PL" b="1" dirty="0"/>
            <a:t>Operator</a:t>
          </a:r>
        </a:p>
      </dgm:t>
    </dgm:pt>
    <dgm:pt modelId="{D1CB8E83-6ACC-4DA8-BC88-FD36AEE12039}" type="parTrans" cxnId="{96DB7DAF-2A98-46F5-83E3-25DAC251CDB8}">
      <dgm:prSet/>
      <dgm:spPr/>
      <dgm:t>
        <a:bodyPr/>
        <a:lstStyle/>
        <a:p>
          <a:endParaRPr lang="pl-PL"/>
        </a:p>
      </dgm:t>
    </dgm:pt>
    <dgm:pt modelId="{469D1F5E-E72D-4E6F-9793-0EBEADC73C18}" type="sibTrans" cxnId="{96DB7DAF-2A98-46F5-83E3-25DAC251CDB8}">
      <dgm:prSet/>
      <dgm:spPr/>
      <dgm:t>
        <a:bodyPr/>
        <a:lstStyle/>
        <a:p>
          <a:endParaRPr lang="pl-PL"/>
        </a:p>
      </dgm:t>
    </dgm:pt>
    <dgm:pt modelId="{11159323-9B7B-4EBD-A9BE-3E5ED7F1EB79}">
      <dgm:prSet phldrT="[Tekst]" custT="1"/>
      <dgm:spPr/>
      <dgm:t>
        <a:bodyPr/>
        <a:lstStyle/>
        <a:p>
          <a:r>
            <a:rPr lang="pl-PL" sz="1400" dirty="0"/>
            <a:t>Akceptacja nawiązania współpracy z Użytkownikiem Systemu w zakresie badania rynku i potwierdzenie uprawnień do składania zgłoszeń w badaniu</a:t>
          </a:r>
        </a:p>
      </dgm:t>
    </dgm:pt>
    <dgm:pt modelId="{48D24919-D8AE-4E4A-AB72-54C1C4B2B533}" type="parTrans" cxnId="{1C20CFAD-2892-4BD2-B3F3-2C223448DB7A}">
      <dgm:prSet/>
      <dgm:spPr/>
      <dgm:t>
        <a:bodyPr/>
        <a:lstStyle/>
        <a:p>
          <a:endParaRPr lang="pl-PL"/>
        </a:p>
      </dgm:t>
    </dgm:pt>
    <dgm:pt modelId="{F6A9C7DA-9838-4930-A140-ABBC4F79DE77}" type="sibTrans" cxnId="{1C20CFAD-2892-4BD2-B3F3-2C223448DB7A}">
      <dgm:prSet/>
      <dgm:spPr/>
      <dgm:t>
        <a:bodyPr/>
        <a:lstStyle/>
        <a:p>
          <a:endParaRPr lang="pl-PL"/>
        </a:p>
      </dgm:t>
    </dgm:pt>
    <dgm:pt modelId="{12947E68-D54A-4E1D-8A52-9D92ED2E50DA}">
      <dgm:prSet phldrT="[Tekst]"/>
      <dgm:spPr>
        <a:solidFill>
          <a:srgbClr val="40C080"/>
        </a:solidFill>
      </dgm:spPr>
      <dgm:t>
        <a:bodyPr/>
        <a:lstStyle/>
        <a:p>
          <a:r>
            <a:rPr lang="pl-PL" b="1" dirty="0"/>
            <a:t>Operator</a:t>
          </a:r>
        </a:p>
      </dgm:t>
    </dgm:pt>
    <dgm:pt modelId="{E83301F1-B118-4B87-9370-7E60418B0205}" type="parTrans" cxnId="{2DF26C56-A314-4B1B-9252-614A4C50582E}">
      <dgm:prSet/>
      <dgm:spPr/>
      <dgm:t>
        <a:bodyPr/>
        <a:lstStyle/>
        <a:p>
          <a:endParaRPr lang="pl-PL"/>
        </a:p>
      </dgm:t>
    </dgm:pt>
    <dgm:pt modelId="{93106006-A5F1-401B-8BD7-9D7F1BC9DF87}" type="sibTrans" cxnId="{2DF26C56-A314-4B1B-9252-614A4C50582E}">
      <dgm:prSet/>
      <dgm:spPr/>
      <dgm:t>
        <a:bodyPr/>
        <a:lstStyle/>
        <a:p>
          <a:endParaRPr lang="pl-PL"/>
        </a:p>
      </dgm:t>
    </dgm:pt>
    <dgm:pt modelId="{FA12FADF-70E4-4306-8209-9F24350B53B7}">
      <dgm:prSet phldrT="[Tekst]" custT="1"/>
      <dgm:spPr/>
      <dgm:t>
        <a:bodyPr/>
        <a:lstStyle/>
        <a:p>
          <a:r>
            <a:rPr lang="pl-PL" sz="1400" dirty="0"/>
            <a:t>Zdefiniowanie systemów wejścia-wyjścia,                                         których dotyczyć będzie procedura badania rynku</a:t>
          </a:r>
        </a:p>
      </dgm:t>
    </dgm:pt>
    <dgm:pt modelId="{D0A003A5-E09B-4920-8ECC-B3479B85D929}" type="parTrans" cxnId="{B8D4DB34-AA2B-4DDE-80BB-98BE4956AEF9}">
      <dgm:prSet/>
      <dgm:spPr/>
      <dgm:t>
        <a:bodyPr/>
        <a:lstStyle/>
        <a:p>
          <a:endParaRPr lang="pl-PL"/>
        </a:p>
      </dgm:t>
    </dgm:pt>
    <dgm:pt modelId="{CC65CEFB-D3A1-4AB6-B639-6B5ED98CE4E0}" type="sibTrans" cxnId="{B8D4DB34-AA2B-4DDE-80BB-98BE4956AEF9}">
      <dgm:prSet/>
      <dgm:spPr/>
      <dgm:t>
        <a:bodyPr/>
        <a:lstStyle/>
        <a:p>
          <a:endParaRPr lang="pl-PL"/>
        </a:p>
      </dgm:t>
    </dgm:pt>
    <dgm:pt modelId="{CB9C520C-2DCC-4C2E-8DD2-D9FFC1DF64B9}">
      <dgm:prSet phldrT="[Tekst]"/>
      <dgm:spPr>
        <a:solidFill>
          <a:srgbClr val="57BAE7"/>
        </a:solidFill>
      </dgm:spPr>
      <dgm:t>
        <a:bodyPr/>
        <a:lstStyle/>
        <a:p>
          <a:r>
            <a:rPr lang="pl-PL" b="1" dirty="0" err="1"/>
            <a:t>Shipper</a:t>
          </a:r>
          <a:endParaRPr lang="pl-PL" b="1" dirty="0"/>
        </a:p>
      </dgm:t>
    </dgm:pt>
    <dgm:pt modelId="{1778A2CF-3184-4C22-AADB-564D77D9A075}" type="parTrans" cxnId="{FEE4BD11-5807-4A22-A984-AA51108B29A7}">
      <dgm:prSet/>
      <dgm:spPr/>
      <dgm:t>
        <a:bodyPr/>
        <a:lstStyle/>
        <a:p>
          <a:endParaRPr lang="pl-PL"/>
        </a:p>
      </dgm:t>
    </dgm:pt>
    <dgm:pt modelId="{1D308BEA-39C7-4496-B593-C19B3E601FE3}" type="sibTrans" cxnId="{FEE4BD11-5807-4A22-A984-AA51108B29A7}">
      <dgm:prSet/>
      <dgm:spPr/>
      <dgm:t>
        <a:bodyPr/>
        <a:lstStyle/>
        <a:p>
          <a:endParaRPr lang="pl-PL"/>
        </a:p>
      </dgm:t>
    </dgm:pt>
    <dgm:pt modelId="{538256C5-35A3-406F-AE49-84464A699999}">
      <dgm:prSet phldrT="[Tekst]"/>
      <dgm:spPr>
        <a:solidFill>
          <a:srgbClr val="40C080"/>
        </a:solidFill>
      </dgm:spPr>
      <dgm:t>
        <a:bodyPr/>
        <a:lstStyle/>
        <a:p>
          <a:r>
            <a:rPr lang="pl-PL" b="1" dirty="0"/>
            <a:t>Operator</a:t>
          </a:r>
        </a:p>
      </dgm:t>
    </dgm:pt>
    <dgm:pt modelId="{4C92FF68-26B1-4390-A18D-8369CFA0CC8B}" type="parTrans" cxnId="{B4A6C284-3EBB-4C89-A8BE-A85AC3AF5120}">
      <dgm:prSet/>
      <dgm:spPr/>
      <dgm:t>
        <a:bodyPr/>
        <a:lstStyle/>
        <a:p>
          <a:endParaRPr lang="pl-PL"/>
        </a:p>
      </dgm:t>
    </dgm:pt>
    <dgm:pt modelId="{6B3F49E8-B02D-4DF1-9044-07E6B22810D5}" type="sibTrans" cxnId="{B4A6C284-3EBB-4C89-A8BE-A85AC3AF5120}">
      <dgm:prSet/>
      <dgm:spPr/>
      <dgm:t>
        <a:bodyPr/>
        <a:lstStyle/>
        <a:p>
          <a:endParaRPr lang="pl-PL"/>
        </a:p>
      </dgm:t>
    </dgm:pt>
    <dgm:pt modelId="{408984D2-2A85-4E37-A723-C195A5CD5B2F}">
      <dgm:prSet phldrT="[Tekst]" custT="1"/>
      <dgm:spPr/>
      <dgm:t>
        <a:bodyPr/>
        <a:lstStyle/>
        <a:p>
          <a:r>
            <a:rPr lang="pl-PL" sz="1400" dirty="0"/>
            <a:t>Dodanie nowej procedury badania rynku</a:t>
          </a:r>
        </a:p>
      </dgm:t>
    </dgm:pt>
    <dgm:pt modelId="{180710DD-AE88-4649-AA6C-BBB0ECD9878F}" type="parTrans" cxnId="{F7365BF4-4097-4888-9E06-3260522DCA50}">
      <dgm:prSet/>
      <dgm:spPr/>
      <dgm:t>
        <a:bodyPr/>
        <a:lstStyle/>
        <a:p>
          <a:endParaRPr lang="pl-PL"/>
        </a:p>
      </dgm:t>
    </dgm:pt>
    <dgm:pt modelId="{1A1D45C3-883E-4373-B22F-92B4041E14FA}" type="sibTrans" cxnId="{F7365BF4-4097-4888-9E06-3260522DCA50}">
      <dgm:prSet/>
      <dgm:spPr/>
      <dgm:t>
        <a:bodyPr/>
        <a:lstStyle/>
        <a:p>
          <a:endParaRPr lang="pl-PL"/>
        </a:p>
      </dgm:t>
    </dgm:pt>
    <dgm:pt modelId="{C5006880-0253-4F3A-AEA9-2EAC46CF245D}">
      <dgm:prSet phldrT="[Tekst]" custT="1"/>
      <dgm:spPr>
        <a:noFill/>
      </dgm:spPr>
      <dgm:t>
        <a:bodyPr/>
        <a:lstStyle/>
        <a:p>
          <a:r>
            <a:rPr lang="pl-PL" sz="1400" b="0" dirty="0"/>
            <a:t>Złożenie niewiążących zgłoszeń  zapotrzebowania w badaniu rynku udostępnionym przez Operatora poprzez wypełnienie ankiety</a:t>
          </a:r>
        </a:p>
      </dgm:t>
    </dgm:pt>
    <dgm:pt modelId="{606821C2-2EE1-40CD-8A27-36B4FC334BB2}" type="parTrans" cxnId="{58BAD7B6-86FF-4BEC-BDE0-4A96093BCB95}">
      <dgm:prSet/>
      <dgm:spPr/>
      <dgm:t>
        <a:bodyPr/>
        <a:lstStyle/>
        <a:p>
          <a:endParaRPr lang="pl-PL"/>
        </a:p>
      </dgm:t>
    </dgm:pt>
    <dgm:pt modelId="{78A217DB-433B-4F97-9F4A-051D91B9B922}" type="sibTrans" cxnId="{58BAD7B6-86FF-4BEC-BDE0-4A96093BCB95}">
      <dgm:prSet/>
      <dgm:spPr/>
      <dgm:t>
        <a:bodyPr/>
        <a:lstStyle/>
        <a:p>
          <a:endParaRPr lang="pl-PL"/>
        </a:p>
      </dgm:t>
    </dgm:pt>
    <dgm:pt modelId="{96D4EFE7-9F3F-457D-9C6D-DE73C98A82BE}">
      <dgm:prSet phldrT="[Tekst]" custT="1"/>
      <dgm:spPr>
        <a:noFill/>
      </dgm:spPr>
      <dgm:t>
        <a:bodyPr/>
        <a:lstStyle/>
        <a:p>
          <a:r>
            <a:rPr lang="pl-PL" sz="1400" b="0" dirty="0"/>
            <a:t>Podgląd złożonych zgłoszeń i raport z przeprowadzonego badania</a:t>
          </a:r>
        </a:p>
      </dgm:t>
    </dgm:pt>
    <dgm:pt modelId="{F63D63B8-9A73-47B8-BFE8-3861BCA7CE26}" type="parTrans" cxnId="{C0826BA2-41F2-4957-BE7B-16573D94C8A4}">
      <dgm:prSet/>
      <dgm:spPr/>
      <dgm:t>
        <a:bodyPr/>
        <a:lstStyle/>
        <a:p>
          <a:endParaRPr lang="pl-PL"/>
        </a:p>
      </dgm:t>
    </dgm:pt>
    <dgm:pt modelId="{7BCDB6D5-EBED-4C5C-9EE3-A8E0FF78514A}" type="sibTrans" cxnId="{C0826BA2-41F2-4957-BE7B-16573D94C8A4}">
      <dgm:prSet/>
      <dgm:spPr/>
      <dgm:t>
        <a:bodyPr/>
        <a:lstStyle/>
        <a:p>
          <a:endParaRPr lang="pl-PL"/>
        </a:p>
      </dgm:t>
    </dgm:pt>
    <dgm:pt modelId="{DC557362-269D-451B-8A86-886CF825BA1B}" type="pres">
      <dgm:prSet presAssocID="{3F1F49A8-EAC9-4A09-BAC8-1578C0F83358}" presName="rootnode" presStyleCnt="0">
        <dgm:presLayoutVars>
          <dgm:chMax/>
          <dgm:chPref/>
          <dgm:dir/>
          <dgm:animLvl val="lvl"/>
        </dgm:presLayoutVars>
      </dgm:prSet>
      <dgm:spPr/>
    </dgm:pt>
    <dgm:pt modelId="{4B535369-9368-4109-91FC-98DC9AC75324}" type="pres">
      <dgm:prSet presAssocID="{5CDAF8B9-7FA3-4D43-8090-FD7548A664AE}" presName="composite" presStyleCnt="0"/>
      <dgm:spPr/>
    </dgm:pt>
    <dgm:pt modelId="{7218803E-A75C-4E9F-8F40-93DD0A268F2F}" type="pres">
      <dgm:prSet presAssocID="{5CDAF8B9-7FA3-4D43-8090-FD7548A664AE}" presName="bentUpArrow1" presStyleLbl="alignImgPlace1" presStyleIdx="0" presStyleCnt="4"/>
      <dgm:spPr>
        <a:solidFill>
          <a:schemeClr val="tx1">
            <a:lumMod val="40000"/>
            <a:lumOff val="60000"/>
          </a:schemeClr>
        </a:solidFill>
      </dgm:spPr>
    </dgm:pt>
    <dgm:pt modelId="{0917338B-77E2-4340-A17D-77561526394F}" type="pres">
      <dgm:prSet presAssocID="{5CDAF8B9-7FA3-4D43-8090-FD7548A664AE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531D723A-559F-4075-91BC-F6D1E20CE93A}" type="pres">
      <dgm:prSet presAssocID="{5CDAF8B9-7FA3-4D43-8090-FD7548A664AE}" presName="ChildText" presStyleLbl="revTx" presStyleIdx="0" presStyleCnt="5" custScaleX="382646" custLinFactX="75761" custLinFactNeighborX="100000" custLinFactNeighborY="-1702">
        <dgm:presLayoutVars>
          <dgm:chMax val="0"/>
          <dgm:chPref val="0"/>
          <dgm:bulletEnabled val="1"/>
        </dgm:presLayoutVars>
      </dgm:prSet>
      <dgm:spPr/>
    </dgm:pt>
    <dgm:pt modelId="{A4ABA548-9E75-40E3-BDCC-A3836DEE9B56}" type="pres">
      <dgm:prSet presAssocID="{6E289D89-5227-43C9-9162-6D0BD300B83C}" presName="sibTrans" presStyleCnt="0"/>
      <dgm:spPr/>
    </dgm:pt>
    <dgm:pt modelId="{3F87257F-FC13-41F1-A3F1-27DD03811A56}" type="pres">
      <dgm:prSet presAssocID="{14F0FAF0-9AE4-4810-AF9F-C99BBF7F36FC}" presName="composite" presStyleCnt="0"/>
      <dgm:spPr/>
    </dgm:pt>
    <dgm:pt modelId="{BA53A8F0-4FB7-4CDC-8BF2-08D5A63FF9F5}" type="pres">
      <dgm:prSet presAssocID="{14F0FAF0-9AE4-4810-AF9F-C99BBF7F36FC}" presName="bentUpArrow1" presStyleLbl="alignImgPlace1" presStyleIdx="1" presStyleCnt="4" custLinFactNeighborX="-56541" custLinFactNeighborY="2018"/>
      <dgm:spPr>
        <a:solidFill>
          <a:schemeClr val="tx1">
            <a:lumMod val="40000"/>
            <a:lumOff val="60000"/>
          </a:schemeClr>
        </a:solidFill>
      </dgm:spPr>
    </dgm:pt>
    <dgm:pt modelId="{F19F21CA-3D97-4E8B-9313-7EEAD2AC82FF}" type="pres">
      <dgm:prSet presAssocID="{14F0FAF0-9AE4-4810-AF9F-C99BBF7F36FC}" presName="ParentText" presStyleLbl="node1" presStyleIdx="1" presStyleCnt="5" custLinFactNeighborX="-42919" custLinFactNeighborY="711">
        <dgm:presLayoutVars>
          <dgm:chMax val="1"/>
          <dgm:chPref val="1"/>
          <dgm:bulletEnabled val="1"/>
        </dgm:presLayoutVars>
      </dgm:prSet>
      <dgm:spPr/>
    </dgm:pt>
    <dgm:pt modelId="{8A9E1E2B-2344-4541-96B7-41028482D67C}" type="pres">
      <dgm:prSet presAssocID="{14F0FAF0-9AE4-4810-AF9F-C99BBF7F36FC}" presName="ChildText" presStyleLbl="revTx" presStyleIdx="1" presStyleCnt="5" custScaleX="510624" custLinFactX="64547" custLinFactNeighborX="100000" custLinFactNeighborY="-1313">
        <dgm:presLayoutVars>
          <dgm:chMax val="0"/>
          <dgm:chPref val="0"/>
          <dgm:bulletEnabled val="1"/>
        </dgm:presLayoutVars>
      </dgm:prSet>
      <dgm:spPr/>
    </dgm:pt>
    <dgm:pt modelId="{B5ED483E-8AEB-4FEF-BBE8-ADB680E51228}" type="pres">
      <dgm:prSet presAssocID="{469D1F5E-E72D-4E6F-9793-0EBEADC73C18}" presName="sibTrans" presStyleCnt="0"/>
      <dgm:spPr/>
    </dgm:pt>
    <dgm:pt modelId="{BBA850BC-037A-41C8-AB59-870CAF0DAAFF}" type="pres">
      <dgm:prSet presAssocID="{12947E68-D54A-4E1D-8A52-9D92ED2E50DA}" presName="composite" presStyleCnt="0"/>
      <dgm:spPr/>
    </dgm:pt>
    <dgm:pt modelId="{A946BBFC-F0A6-49E9-919C-C57B56659765}" type="pres">
      <dgm:prSet presAssocID="{12947E68-D54A-4E1D-8A52-9D92ED2E50DA}" presName="bentUpArrow1" presStyleLbl="alignImgPlace1" presStyleIdx="2" presStyleCnt="4" custLinFactNeighborX="-36882" custLinFactNeighborY="-2242"/>
      <dgm:spPr>
        <a:solidFill>
          <a:schemeClr val="tx1">
            <a:lumMod val="40000"/>
            <a:lumOff val="60000"/>
          </a:schemeClr>
        </a:solidFill>
      </dgm:spPr>
    </dgm:pt>
    <dgm:pt modelId="{4F44295B-010F-4720-965B-C6782F80EE79}" type="pres">
      <dgm:prSet presAssocID="{12947E68-D54A-4E1D-8A52-9D92ED2E50DA}" presName="ParentText" presStyleLbl="node1" presStyleIdx="2" presStyleCnt="5" custLinFactNeighborX="-24188" custLinFactNeighborY="-2905">
        <dgm:presLayoutVars>
          <dgm:chMax val="1"/>
          <dgm:chPref val="1"/>
          <dgm:bulletEnabled val="1"/>
        </dgm:presLayoutVars>
      </dgm:prSet>
      <dgm:spPr/>
    </dgm:pt>
    <dgm:pt modelId="{36BA56CD-C4EC-444E-AAAE-AF379CB83749}" type="pres">
      <dgm:prSet presAssocID="{12947E68-D54A-4E1D-8A52-9D92ED2E50DA}" presName="ChildText" presStyleLbl="revTx" presStyleIdx="2" presStyleCnt="5" custScaleX="479761" custLinFactX="74630" custLinFactNeighborX="100000" custLinFactNeighborY="-5786">
        <dgm:presLayoutVars>
          <dgm:chMax val="0"/>
          <dgm:chPref val="0"/>
          <dgm:bulletEnabled val="1"/>
        </dgm:presLayoutVars>
      </dgm:prSet>
      <dgm:spPr/>
    </dgm:pt>
    <dgm:pt modelId="{AE2D6E2E-AC0C-430E-9893-EFE17F0C8280}" type="pres">
      <dgm:prSet presAssocID="{93106006-A5F1-401B-8BD7-9D7F1BC9DF87}" presName="sibTrans" presStyleCnt="0"/>
      <dgm:spPr/>
    </dgm:pt>
    <dgm:pt modelId="{2A6FFB9D-BDB4-4700-A18C-DF8881F19B68}" type="pres">
      <dgm:prSet presAssocID="{CB9C520C-2DCC-4C2E-8DD2-D9FFC1DF64B9}" presName="composite" presStyleCnt="0"/>
      <dgm:spPr/>
    </dgm:pt>
    <dgm:pt modelId="{7F678895-432F-4815-AF5A-6AFAA147A81E}" type="pres">
      <dgm:prSet presAssocID="{CB9C520C-2DCC-4C2E-8DD2-D9FFC1DF64B9}" presName="bentUpArrow1" presStyleLbl="alignImgPlace1" presStyleIdx="3" presStyleCnt="4"/>
      <dgm:spPr>
        <a:solidFill>
          <a:schemeClr val="tx1">
            <a:lumMod val="40000"/>
            <a:lumOff val="60000"/>
          </a:schemeClr>
        </a:solidFill>
      </dgm:spPr>
    </dgm:pt>
    <dgm:pt modelId="{A7DADDA7-03BD-4E60-8EC8-3C5B0E6F5C7F}" type="pres">
      <dgm:prSet presAssocID="{CB9C520C-2DCC-4C2E-8DD2-D9FFC1DF64B9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7D570C01-2613-4CDA-93D6-61225508A5E1}" type="pres">
      <dgm:prSet presAssocID="{CB9C520C-2DCC-4C2E-8DD2-D9FFC1DF64B9}" presName="ChildText" presStyleLbl="revTx" presStyleIdx="3" presStyleCnt="5" custScaleX="403793" custLinFactX="60839" custLinFactNeighborX="100000" custLinFactNeighborY="809">
        <dgm:presLayoutVars>
          <dgm:chMax val="0"/>
          <dgm:chPref val="0"/>
          <dgm:bulletEnabled val="1"/>
        </dgm:presLayoutVars>
      </dgm:prSet>
      <dgm:spPr/>
    </dgm:pt>
    <dgm:pt modelId="{B040CA79-1F14-40D8-BD77-37AF5538FBB8}" type="pres">
      <dgm:prSet presAssocID="{1D308BEA-39C7-4496-B593-C19B3E601FE3}" presName="sibTrans" presStyleCnt="0"/>
      <dgm:spPr/>
    </dgm:pt>
    <dgm:pt modelId="{61F4CE45-E864-40C9-BB53-ED074C680BF9}" type="pres">
      <dgm:prSet presAssocID="{538256C5-35A3-406F-AE49-84464A699999}" presName="composite" presStyleCnt="0"/>
      <dgm:spPr/>
    </dgm:pt>
    <dgm:pt modelId="{CD2E3986-6C15-4734-BA12-589F4302DF2E}" type="pres">
      <dgm:prSet presAssocID="{538256C5-35A3-406F-AE49-84464A69999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39DBEE7F-BB13-446F-91D1-70A220C4C909}" type="pres">
      <dgm:prSet presAssocID="{538256C5-35A3-406F-AE49-84464A699999}" presName="FinalChildText" presStyleLbl="revTx" presStyleIdx="4" presStyleCnt="5" custScaleX="323533" custLinFactX="31611" custLinFactNeighborX="100000" custLinFactNeighborY="4484">
        <dgm:presLayoutVars>
          <dgm:chMax val="0"/>
          <dgm:chPref val="0"/>
          <dgm:bulletEnabled val="1"/>
        </dgm:presLayoutVars>
      </dgm:prSet>
      <dgm:spPr/>
    </dgm:pt>
  </dgm:ptLst>
  <dgm:cxnLst>
    <dgm:cxn modelId="{8BC0AA0C-E11B-4BBF-98D6-B0F92FBE54E6}" srcId="{3F1F49A8-EAC9-4A09-BAC8-1578C0F83358}" destId="{5CDAF8B9-7FA3-4D43-8090-FD7548A664AE}" srcOrd="0" destOrd="0" parTransId="{69AD658E-7F31-402A-B9A9-DBE621C65388}" sibTransId="{6E289D89-5227-43C9-9162-6D0BD300B83C}"/>
    <dgm:cxn modelId="{8B32C00F-5F36-42FB-8A6F-07650D096C59}" type="presOf" srcId="{C5006880-0253-4F3A-AEA9-2EAC46CF245D}" destId="{7D570C01-2613-4CDA-93D6-61225508A5E1}" srcOrd="0" destOrd="0" presId="urn:microsoft.com/office/officeart/2005/8/layout/StepDownProcess"/>
    <dgm:cxn modelId="{FEE4BD11-5807-4A22-A984-AA51108B29A7}" srcId="{3F1F49A8-EAC9-4A09-BAC8-1578C0F83358}" destId="{CB9C520C-2DCC-4C2E-8DD2-D9FFC1DF64B9}" srcOrd="3" destOrd="0" parTransId="{1778A2CF-3184-4C22-AADB-564D77D9A075}" sibTransId="{1D308BEA-39C7-4496-B593-C19B3E601FE3}"/>
    <dgm:cxn modelId="{5288EE23-76E8-4064-B046-9EC9F3ED5EE8}" type="presOf" srcId="{887B5294-5B25-4AE6-848F-66BD2769C402}" destId="{531D723A-559F-4075-91BC-F6D1E20CE93A}" srcOrd="0" destOrd="0" presId="urn:microsoft.com/office/officeart/2005/8/layout/StepDownProcess"/>
    <dgm:cxn modelId="{10C4A92A-4D8B-462A-9A7C-7B32C8E68AE9}" type="presOf" srcId="{538256C5-35A3-406F-AE49-84464A699999}" destId="{CD2E3986-6C15-4734-BA12-589F4302DF2E}" srcOrd="0" destOrd="0" presId="urn:microsoft.com/office/officeart/2005/8/layout/StepDownProcess"/>
    <dgm:cxn modelId="{B8D4DB34-AA2B-4DDE-80BB-98BE4956AEF9}" srcId="{12947E68-D54A-4E1D-8A52-9D92ED2E50DA}" destId="{FA12FADF-70E4-4306-8209-9F24350B53B7}" srcOrd="0" destOrd="0" parTransId="{D0A003A5-E09B-4920-8ECC-B3479B85D929}" sibTransId="{CC65CEFB-D3A1-4AB6-B639-6B5ED98CE4E0}"/>
    <dgm:cxn modelId="{82E5183E-2E5F-4D67-A4C5-D88ADCF93B20}" type="presOf" srcId="{5CDAF8B9-7FA3-4D43-8090-FD7548A664AE}" destId="{0917338B-77E2-4340-A17D-77561526394F}" srcOrd="0" destOrd="0" presId="urn:microsoft.com/office/officeart/2005/8/layout/StepDownProcess"/>
    <dgm:cxn modelId="{C3B15542-6441-4394-92E7-6E72A7A95A37}" type="presOf" srcId="{12947E68-D54A-4E1D-8A52-9D92ED2E50DA}" destId="{4F44295B-010F-4720-965B-C6782F80EE79}" srcOrd="0" destOrd="0" presId="urn:microsoft.com/office/officeart/2005/8/layout/StepDownProcess"/>
    <dgm:cxn modelId="{AFD15067-7E67-44BA-845D-2318FB5E173C}" type="presOf" srcId="{CB9C520C-2DCC-4C2E-8DD2-D9FFC1DF64B9}" destId="{A7DADDA7-03BD-4E60-8EC8-3C5B0E6F5C7F}" srcOrd="0" destOrd="0" presId="urn:microsoft.com/office/officeart/2005/8/layout/StepDownProcess"/>
    <dgm:cxn modelId="{1A48F850-8258-484F-8A28-3E968277AAC7}" type="presOf" srcId="{408984D2-2A85-4E37-A723-C195A5CD5B2F}" destId="{36BA56CD-C4EC-444E-AAAE-AF379CB83749}" srcOrd="0" destOrd="1" presId="urn:microsoft.com/office/officeart/2005/8/layout/StepDownProcess"/>
    <dgm:cxn modelId="{2DF26C56-A314-4B1B-9252-614A4C50582E}" srcId="{3F1F49A8-EAC9-4A09-BAC8-1578C0F83358}" destId="{12947E68-D54A-4E1D-8A52-9D92ED2E50DA}" srcOrd="2" destOrd="0" parTransId="{E83301F1-B118-4B87-9370-7E60418B0205}" sibTransId="{93106006-A5F1-401B-8BD7-9D7F1BC9DF87}"/>
    <dgm:cxn modelId="{8635A476-DA94-446B-BE0A-D42C9200DF50}" type="presOf" srcId="{96D4EFE7-9F3F-457D-9C6D-DE73C98A82BE}" destId="{39DBEE7F-BB13-446F-91D1-70A220C4C909}" srcOrd="0" destOrd="0" presId="urn:microsoft.com/office/officeart/2005/8/layout/StepDownProcess"/>
    <dgm:cxn modelId="{DD0F4C79-CD74-468F-BE2E-5E3F8FFE8D4E}" srcId="{5CDAF8B9-7FA3-4D43-8090-FD7548A664AE}" destId="{887B5294-5B25-4AE6-848F-66BD2769C402}" srcOrd="0" destOrd="0" parTransId="{326BA15B-5E09-44DB-8F86-76A38BE2274D}" sibTransId="{84B229F5-054D-472B-A259-DF6502AD2840}"/>
    <dgm:cxn modelId="{97712F82-296C-4E03-A0C7-72C4A9B451A1}" type="presOf" srcId="{FA12FADF-70E4-4306-8209-9F24350B53B7}" destId="{36BA56CD-C4EC-444E-AAAE-AF379CB83749}" srcOrd="0" destOrd="0" presId="urn:microsoft.com/office/officeart/2005/8/layout/StepDownProcess"/>
    <dgm:cxn modelId="{B4A6C284-3EBB-4C89-A8BE-A85AC3AF5120}" srcId="{3F1F49A8-EAC9-4A09-BAC8-1578C0F83358}" destId="{538256C5-35A3-406F-AE49-84464A699999}" srcOrd="4" destOrd="0" parTransId="{4C92FF68-26B1-4390-A18D-8369CFA0CC8B}" sibTransId="{6B3F49E8-B02D-4DF1-9044-07E6B22810D5}"/>
    <dgm:cxn modelId="{43B94695-FFF5-47ED-B57B-52C41F0B48BB}" type="presOf" srcId="{11159323-9B7B-4EBD-A9BE-3E5ED7F1EB79}" destId="{8A9E1E2B-2344-4541-96B7-41028482D67C}" srcOrd="0" destOrd="0" presId="urn:microsoft.com/office/officeart/2005/8/layout/StepDownProcess"/>
    <dgm:cxn modelId="{C0826BA2-41F2-4957-BE7B-16573D94C8A4}" srcId="{538256C5-35A3-406F-AE49-84464A699999}" destId="{96D4EFE7-9F3F-457D-9C6D-DE73C98A82BE}" srcOrd="0" destOrd="0" parTransId="{F63D63B8-9A73-47B8-BFE8-3861BCA7CE26}" sibTransId="{7BCDB6D5-EBED-4C5C-9EE3-A8E0FF78514A}"/>
    <dgm:cxn modelId="{1C20CFAD-2892-4BD2-B3F3-2C223448DB7A}" srcId="{14F0FAF0-9AE4-4810-AF9F-C99BBF7F36FC}" destId="{11159323-9B7B-4EBD-A9BE-3E5ED7F1EB79}" srcOrd="0" destOrd="0" parTransId="{48D24919-D8AE-4E4A-AB72-54C1C4B2B533}" sibTransId="{F6A9C7DA-9838-4930-A140-ABBC4F79DE77}"/>
    <dgm:cxn modelId="{96DB7DAF-2A98-46F5-83E3-25DAC251CDB8}" srcId="{3F1F49A8-EAC9-4A09-BAC8-1578C0F83358}" destId="{14F0FAF0-9AE4-4810-AF9F-C99BBF7F36FC}" srcOrd="1" destOrd="0" parTransId="{D1CB8E83-6ACC-4DA8-BC88-FD36AEE12039}" sibTransId="{469D1F5E-E72D-4E6F-9793-0EBEADC73C18}"/>
    <dgm:cxn modelId="{5D7AC6B4-0456-48C1-856A-D5D1657A2BAF}" type="presOf" srcId="{14F0FAF0-9AE4-4810-AF9F-C99BBF7F36FC}" destId="{F19F21CA-3D97-4E8B-9313-7EEAD2AC82FF}" srcOrd="0" destOrd="0" presId="urn:microsoft.com/office/officeart/2005/8/layout/StepDownProcess"/>
    <dgm:cxn modelId="{58BAD7B6-86FF-4BEC-BDE0-4A96093BCB95}" srcId="{CB9C520C-2DCC-4C2E-8DD2-D9FFC1DF64B9}" destId="{C5006880-0253-4F3A-AEA9-2EAC46CF245D}" srcOrd="0" destOrd="0" parTransId="{606821C2-2EE1-40CD-8A27-36B4FC334BB2}" sibTransId="{78A217DB-433B-4F97-9F4A-051D91B9B922}"/>
    <dgm:cxn modelId="{D4AC86DA-B8EF-4493-B258-D2073E1A63E0}" type="presOf" srcId="{3F1F49A8-EAC9-4A09-BAC8-1578C0F83358}" destId="{DC557362-269D-451B-8A86-886CF825BA1B}" srcOrd="0" destOrd="0" presId="urn:microsoft.com/office/officeart/2005/8/layout/StepDownProcess"/>
    <dgm:cxn modelId="{F7365BF4-4097-4888-9E06-3260522DCA50}" srcId="{12947E68-D54A-4E1D-8A52-9D92ED2E50DA}" destId="{408984D2-2A85-4E37-A723-C195A5CD5B2F}" srcOrd="1" destOrd="0" parTransId="{180710DD-AE88-4649-AA6C-BBB0ECD9878F}" sibTransId="{1A1D45C3-883E-4373-B22F-92B4041E14FA}"/>
    <dgm:cxn modelId="{E6070F9E-4B08-4C55-9542-AB1AFA86885C}" type="presParOf" srcId="{DC557362-269D-451B-8A86-886CF825BA1B}" destId="{4B535369-9368-4109-91FC-98DC9AC75324}" srcOrd="0" destOrd="0" presId="urn:microsoft.com/office/officeart/2005/8/layout/StepDownProcess"/>
    <dgm:cxn modelId="{54228575-3C47-4151-8518-82B6ACC38E17}" type="presParOf" srcId="{4B535369-9368-4109-91FC-98DC9AC75324}" destId="{7218803E-A75C-4E9F-8F40-93DD0A268F2F}" srcOrd="0" destOrd="0" presId="urn:microsoft.com/office/officeart/2005/8/layout/StepDownProcess"/>
    <dgm:cxn modelId="{B7E69938-DD13-4D79-B0FB-55B591BF79EC}" type="presParOf" srcId="{4B535369-9368-4109-91FC-98DC9AC75324}" destId="{0917338B-77E2-4340-A17D-77561526394F}" srcOrd="1" destOrd="0" presId="urn:microsoft.com/office/officeart/2005/8/layout/StepDownProcess"/>
    <dgm:cxn modelId="{95B099E2-DF0C-4B6D-8431-64ACCD5CC3B4}" type="presParOf" srcId="{4B535369-9368-4109-91FC-98DC9AC75324}" destId="{531D723A-559F-4075-91BC-F6D1E20CE93A}" srcOrd="2" destOrd="0" presId="urn:microsoft.com/office/officeart/2005/8/layout/StepDownProcess"/>
    <dgm:cxn modelId="{997DDC74-5B79-44BE-BCC8-A0691EBEF654}" type="presParOf" srcId="{DC557362-269D-451B-8A86-886CF825BA1B}" destId="{A4ABA548-9E75-40E3-BDCC-A3836DEE9B56}" srcOrd="1" destOrd="0" presId="urn:microsoft.com/office/officeart/2005/8/layout/StepDownProcess"/>
    <dgm:cxn modelId="{E929DF84-CCC5-4929-A821-260E42B2CBF6}" type="presParOf" srcId="{DC557362-269D-451B-8A86-886CF825BA1B}" destId="{3F87257F-FC13-41F1-A3F1-27DD03811A56}" srcOrd="2" destOrd="0" presId="urn:microsoft.com/office/officeart/2005/8/layout/StepDownProcess"/>
    <dgm:cxn modelId="{13F6D718-7408-4617-8AF1-5CE4BC2B0EDA}" type="presParOf" srcId="{3F87257F-FC13-41F1-A3F1-27DD03811A56}" destId="{BA53A8F0-4FB7-4CDC-8BF2-08D5A63FF9F5}" srcOrd="0" destOrd="0" presId="urn:microsoft.com/office/officeart/2005/8/layout/StepDownProcess"/>
    <dgm:cxn modelId="{CAA9A19E-901C-4843-9FEA-9851CA24C9A6}" type="presParOf" srcId="{3F87257F-FC13-41F1-A3F1-27DD03811A56}" destId="{F19F21CA-3D97-4E8B-9313-7EEAD2AC82FF}" srcOrd="1" destOrd="0" presId="urn:microsoft.com/office/officeart/2005/8/layout/StepDownProcess"/>
    <dgm:cxn modelId="{2F025191-502E-4287-B3CD-34B204E68C24}" type="presParOf" srcId="{3F87257F-FC13-41F1-A3F1-27DD03811A56}" destId="{8A9E1E2B-2344-4541-96B7-41028482D67C}" srcOrd="2" destOrd="0" presId="urn:microsoft.com/office/officeart/2005/8/layout/StepDownProcess"/>
    <dgm:cxn modelId="{C8BB887C-041B-48EA-86CD-C262EC1F8EA1}" type="presParOf" srcId="{DC557362-269D-451B-8A86-886CF825BA1B}" destId="{B5ED483E-8AEB-4FEF-BBE8-ADB680E51228}" srcOrd="3" destOrd="0" presId="urn:microsoft.com/office/officeart/2005/8/layout/StepDownProcess"/>
    <dgm:cxn modelId="{D2949EE2-45A7-4655-8F2F-C0A6146E516B}" type="presParOf" srcId="{DC557362-269D-451B-8A86-886CF825BA1B}" destId="{BBA850BC-037A-41C8-AB59-870CAF0DAAFF}" srcOrd="4" destOrd="0" presId="urn:microsoft.com/office/officeart/2005/8/layout/StepDownProcess"/>
    <dgm:cxn modelId="{36B6431A-857F-4F0F-B068-0F0AF6C74600}" type="presParOf" srcId="{BBA850BC-037A-41C8-AB59-870CAF0DAAFF}" destId="{A946BBFC-F0A6-49E9-919C-C57B56659765}" srcOrd="0" destOrd="0" presId="urn:microsoft.com/office/officeart/2005/8/layout/StepDownProcess"/>
    <dgm:cxn modelId="{1087F905-C6F6-4F07-8022-6CE6A7210560}" type="presParOf" srcId="{BBA850BC-037A-41C8-AB59-870CAF0DAAFF}" destId="{4F44295B-010F-4720-965B-C6782F80EE79}" srcOrd="1" destOrd="0" presId="urn:microsoft.com/office/officeart/2005/8/layout/StepDownProcess"/>
    <dgm:cxn modelId="{E043B295-B290-4A57-95B2-544B451E77E2}" type="presParOf" srcId="{BBA850BC-037A-41C8-AB59-870CAF0DAAFF}" destId="{36BA56CD-C4EC-444E-AAAE-AF379CB83749}" srcOrd="2" destOrd="0" presId="urn:microsoft.com/office/officeart/2005/8/layout/StepDownProcess"/>
    <dgm:cxn modelId="{E65C94AD-F010-4D14-BFE1-D6E5876C47CA}" type="presParOf" srcId="{DC557362-269D-451B-8A86-886CF825BA1B}" destId="{AE2D6E2E-AC0C-430E-9893-EFE17F0C8280}" srcOrd="5" destOrd="0" presId="urn:microsoft.com/office/officeart/2005/8/layout/StepDownProcess"/>
    <dgm:cxn modelId="{53CC9E16-33C9-484C-9568-66C97A316A3B}" type="presParOf" srcId="{DC557362-269D-451B-8A86-886CF825BA1B}" destId="{2A6FFB9D-BDB4-4700-A18C-DF8881F19B68}" srcOrd="6" destOrd="0" presId="urn:microsoft.com/office/officeart/2005/8/layout/StepDownProcess"/>
    <dgm:cxn modelId="{B4EA0EFE-3109-426E-9258-05EB85256894}" type="presParOf" srcId="{2A6FFB9D-BDB4-4700-A18C-DF8881F19B68}" destId="{7F678895-432F-4815-AF5A-6AFAA147A81E}" srcOrd="0" destOrd="0" presId="urn:microsoft.com/office/officeart/2005/8/layout/StepDownProcess"/>
    <dgm:cxn modelId="{9C7FB81E-311F-4BA8-A09E-FA9E64143DB2}" type="presParOf" srcId="{2A6FFB9D-BDB4-4700-A18C-DF8881F19B68}" destId="{A7DADDA7-03BD-4E60-8EC8-3C5B0E6F5C7F}" srcOrd="1" destOrd="0" presId="urn:microsoft.com/office/officeart/2005/8/layout/StepDownProcess"/>
    <dgm:cxn modelId="{1503D033-041C-401C-AC4D-E85EF8F28CCA}" type="presParOf" srcId="{2A6FFB9D-BDB4-4700-A18C-DF8881F19B68}" destId="{7D570C01-2613-4CDA-93D6-61225508A5E1}" srcOrd="2" destOrd="0" presId="urn:microsoft.com/office/officeart/2005/8/layout/StepDownProcess"/>
    <dgm:cxn modelId="{F6D4D7E3-1807-43C8-9DB7-07A5CFC9033D}" type="presParOf" srcId="{DC557362-269D-451B-8A86-886CF825BA1B}" destId="{B040CA79-1F14-40D8-BD77-37AF5538FBB8}" srcOrd="7" destOrd="0" presId="urn:microsoft.com/office/officeart/2005/8/layout/StepDownProcess"/>
    <dgm:cxn modelId="{074B370C-B9D0-4F5D-945E-E940FADA99EF}" type="presParOf" srcId="{DC557362-269D-451B-8A86-886CF825BA1B}" destId="{61F4CE45-E864-40C9-BB53-ED074C680BF9}" srcOrd="8" destOrd="0" presId="urn:microsoft.com/office/officeart/2005/8/layout/StepDownProcess"/>
    <dgm:cxn modelId="{FEB88438-94ED-43DF-9A7F-694E92EFCD32}" type="presParOf" srcId="{61F4CE45-E864-40C9-BB53-ED074C680BF9}" destId="{CD2E3986-6C15-4734-BA12-589F4302DF2E}" srcOrd="0" destOrd="0" presId="urn:microsoft.com/office/officeart/2005/8/layout/StepDownProcess"/>
    <dgm:cxn modelId="{4527AAEE-0D74-4428-A54A-8F0AD481946E}" type="presParOf" srcId="{61F4CE45-E864-40C9-BB53-ED074C680BF9}" destId="{39DBEE7F-BB13-446F-91D1-70A220C4C90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1B0CC-6834-409C-B91A-9707F73149F2}">
      <dsp:nvSpPr>
        <dsp:cNvPr id="0" name=""/>
        <dsp:cNvSpPr/>
      </dsp:nvSpPr>
      <dsp:spPr>
        <a:xfrm>
          <a:off x="0" y="0"/>
          <a:ext cx="4043258" cy="111392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noProof="0" dirty="0">
              <a:latin typeface="Century Gothic" panose="020B0502020202020204" pitchFamily="34" charset="0"/>
              <a:ea typeface="+mn-ea"/>
              <a:cs typeface="+mn-cs"/>
            </a:rPr>
            <a:t>Dokonanie rejestracji na stronie Platformy GSA oraz  akceptacja regulaminu</a:t>
          </a:r>
          <a:endParaRPr lang="en-US" sz="1400" b="1" kern="1200" noProof="0" dirty="0">
            <a:latin typeface="Calibri"/>
            <a:ea typeface="+mn-ea"/>
            <a:cs typeface="+mn-cs"/>
          </a:endParaRPr>
        </a:p>
      </dsp:txBody>
      <dsp:txXfrm>
        <a:off x="32626" y="32626"/>
        <a:ext cx="2841247" cy="1048672"/>
      </dsp:txXfrm>
    </dsp:sp>
    <dsp:sp modelId="{03061F85-B92A-40FB-905C-9E875837400D}">
      <dsp:nvSpPr>
        <dsp:cNvPr id="0" name=""/>
        <dsp:cNvSpPr/>
      </dsp:nvSpPr>
      <dsp:spPr>
        <a:xfrm>
          <a:off x="356758" y="1299578"/>
          <a:ext cx="4043258" cy="1113924"/>
        </a:xfrm>
        <a:prstGeom prst="roundRect">
          <a:avLst>
            <a:gd name="adj" fmla="val 10000"/>
          </a:avLst>
        </a:prstGeom>
        <a:solidFill>
          <a:srgbClr val="FF5D2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noProof="0" dirty="0">
              <a:latin typeface="Century Gothic" panose="020B0502020202020204" pitchFamily="34" charset="0"/>
              <a:ea typeface="+mn-ea"/>
              <a:cs typeface="+mn-cs"/>
            </a:rPr>
            <a:t>Przesłanie pełnomocnictwa do rejestracji Użytkownika Systemu na Platformie GSA oraz aktualnego odpisu KRS</a:t>
          </a:r>
          <a:endParaRPr lang="en-US" sz="1400" b="1" kern="1200" noProof="0" dirty="0">
            <a:latin typeface="Calibri"/>
            <a:ea typeface="+mn-ea"/>
            <a:cs typeface="+mn-cs"/>
          </a:endParaRPr>
        </a:p>
      </dsp:txBody>
      <dsp:txXfrm>
        <a:off x="389384" y="1332204"/>
        <a:ext cx="2897198" cy="1048672"/>
      </dsp:txXfrm>
    </dsp:sp>
    <dsp:sp modelId="{A08D5839-D4F0-40E1-8C02-63D72030ED17}">
      <dsp:nvSpPr>
        <dsp:cNvPr id="0" name=""/>
        <dsp:cNvSpPr/>
      </dsp:nvSpPr>
      <dsp:spPr>
        <a:xfrm>
          <a:off x="713516" y="2599156"/>
          <a:ext cx="4043258" cy="1113924"/>
        </a:xfrm>
        <a:prstGeom prst="roundRect">
          <a:avLst>
            <a:gd name="adj" fmla="val 10000"/>
          </a:avLst>
        </a:prstGeom>
        <a:solidFill>
          <a:srgbClr val="FE5D18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noProof="0" dirty="0">
              <a:latin typeface="Century Gothic" panose="020B0502020202020204" pitchFamily="34" charset="0"/>
              <a:ea typeface="+mn-ea"/>
              <a:cs typeface="+mn-cs"/>
            </a:rPr>
            <a:t>Aktywacja konta przez administratora Platformy GSA</a:t>
          </a:r>
          <a:endParaRPr lang="en-US" sz="1400" b="1" kern="1200" noProof="0" dirty="0"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746142" y="2631782"/>
        <a:ext cx="2897198" cy="1048672"/>
      </dsp:txXfrm>
    </dsp:sp>
    <dsp:sp modelId="{0CFB9DCF-7E62-42B8-AC94-74D770F1C5C4}">
      <dsp:nvSpPr>
        <dsp:cNvPr id="0" name=""/>
        <dsp:cNvSpPr/>
      </dsp:nvSpPr>
      <dsp:spPr>
        <a:xfrm>
          <a:off x="3319208" y="844725"/>
          <a:ext cx="724050" cy="72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>
            <a:solidFill>
              <a:schemeClr val="tx1"/>
            </a:solidFill>
          </a:endParaRPr>
        </a:p>
      </dsp:txBody>
      <dsp:txXfrm>
        <a:off x="3482119" y="844725"/>
        <a:ext cx="398228" cy="544848"/>
      </dsp:txXfrm>
    </dsp:sp>
    <dsp:sp modelId="{49DDA6D2-C646-467C-BF8C-02B937E8D482}">
      <dsp:nvSpPr>
        <dsp:cNvPr id="0" name=""/>
        <dsp:cNvSpPr/>
      </dsp:nvSpPr>
      <dsp:spPr>
        <a:xfrm>
          <a:off x="3675966" y="2136877"/>
          <a:ext cx="724050" cy="7240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kern="1200">
            <a:solidFill>
              <a:schemeClr val="tx1"/>
            </a:solidFill>
          </a:endParaRPr>
        </a:p>
      </dsp:txBody>
      <dsp:txXfrm>
        <a:off x="3838877" y="2136877"/>
        <a:ext cx="398228" cy="544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8803E-A75C-4E9F-8F40-93DD0A268F2F}">
      <dsp:nvSpPr>
        <dsp:cNvPr id="0" name=""/>
        <dsp:cNvSpPr/>
      </dsp:nvSpPr>
      <dsp:spPr>
        <a:xfrm rot="5400000">
          <a:off x="1864315" y="904229"/>
          <a:ext cx="786937" cy="8959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7338B-77E2-4340-A17D-77561526394F}">
      <dsp:nvSpPr>
        <dsp:cNvPr id="0" name=""/>
        <dsp:cNvSpPr/>
      </dsp:nvSpPr>
      <dsp:spPr>
        <a:xfrm>
          <a:off x="1655824" y="31893"/>
          <a:ext cx="1324739" cy="927274"/>
        </a:xfrm>
        <a:prstGeom prst="roundRect">
          <a:avLst>
            <a:gd name="adj" fmla="val 16670"/>
          </a:avLst>
        </a:prstGeom>
        <a:solidFill>
          <a:srgbClr val="57BAE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 err="1"/>
            <a:t>Shipper</a:t>
          </a:r>
          <a:endParaRPr lang="pl-PL" sz="1600" b="1" kern="1200" dirty="0"/>
        </a:p>
      </dsp:txBody>
      <dsp:txXfrm>
        <a:off x="1701098" y="77167"/>
        <a:ext cx="1234191" cy="836726"/>
      </dsp:txXfrm>
    </dsp:sp>
    <dsp:sp modelId="{531D723A-559F-4075-91BC-F6D1E20CE93A}">
      <dsp:nvSpPr>
        <dsp:cNvPr id="0" name=""/>
        <dsp:cNvSpPr/>
      </dsp:nvSpPr>
      <dsp:spPr>
        <a:xfrm>
          <a:off x="3312370" y="107574"/>
          <a:ext cx="3686754" cy="74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Nawiązanie  współpracy z Operatorem           w zakresie badania rynku w celu uzyskania uprawnień do udziału w badaniu</a:t>
          </a:r>
        </a:p>
      </dsp:txBody>
      <dsp:txXfrm>
        <a:off x="3312370" y="107574"/>
        <a:ext cx="3686754" cy="749464"/>
      </dsp:txXfrm>
    </dsp:sp>
    <dsp:sp modelId="{BA53A8F0-4FB7-4CDC-8BF2-08D5A63FF9F5}">
      <dsp:nvSpPr>
        <dsp:cNvPr id="0" name=""/>
        <dsp:cNvSpPr/>
      </dsp:nvSpPr>
      <dsp:spPr>
        <a:xfrm rot="5400000">
          <a:off x="3743933" y="1961745"/>
          <a:ext cx="786937" cy="8959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F21CA-3D97-4E8B-9313-7EEAD2AC82FF}">
      <dsp:nvSpPr>
        <dsp:cNvPr id="0" name=""/>
        <dsp:cNvSpPr/>
      </dsp:nvSpPr>
      <dsp:spPr>
        <a:xfrm>
          <a:off x="3473428" y="1080122"/>
          <a:ext cx="1324739" cy="927274"/>
        </a:xfrm>
        <a:prstGeom prst="roundRect">
          <a:avLst>
            <a:gd name="adj" fmla="val 16670"/>
          </a:avLst>
        </a:prstGeom>
        <a:solidFill>
          <a:srgbClr val="40C08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Operator</a:t>
          </a:r>
        </a:p>
      </dsp:txBody>
      <dsp:txXfrm>
        <a:off x="3518702" y="1125396"/>
        <a:ext cx="1234191" cy="836726"/>
      </dsp:txXfrm>
    </dsp:sp>
    <dsp:sp modelId="{8A9E1E2B-2344-4541-96B7-41028482D67C}">
      <dsp:nvSpPr>
        <dsp:cNvPr id="0" name=""/>
        <dsp:cNvSpPr/>
      </dsp:nvSpPr>
      <dsp:spPr>
        <a:xfrm>
          <a:off x="4973967" y="1152125"/>
          <a:ext cx="4919808" cy="74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Akceptacja nawiązania współpracy z Użytkownikiem Systemu w zakresie badania rynku i potwierdzenie uprawnień do składania zgłoszeń w badaniu</a:t>
          </a:r>
        </a:p>
      </dsp:txBody>
      <dsp:txXfrm>
        <a:off x="4973967" y="1152125"/>
        <a:ext cx="4919808" cy="749464"/>
      </dsp:txXfrm>
    </dsp:sp>
    <dsp:sp modelId="{A946BBFC-F0A6-49E9-919C-C57B56659765}">
      <dsp:nvSpPr>
        <dsp:cNvPr id="0" name=""/>
        <dsp:cNvSpPr/>
      </dsp:nvSpPr>
      <dsp:spPr>
        <a:xfrm rot="5400000">
          <a:off x="5541019" y="2969858"/>
          <a:ext cx="786937" cy="8959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4295B-010F-4720-965B-C6782F80EE79}">
      <dsp:nvSpPr>
        <dsp:cNvPr id="0" name=""/>
        <dsp:cNvSpPr/>
      </dsp:nvSpPr>
      <dsp:spPr>
        <a:xfrm>
          <a:off x="5342526" y="2088227"/>
          <a:ext cx="1324739" cy="927274"/>
        </a:xfrm>
        <a:prstGeom prst="roundRect">
          <a:avLst>
            <a:gd name="adj" fmla="val 16670"/>
          </a:avLst>
        </a:prstGeom>
        <a:solidFill>
          <a:srgbClr val="40C08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Operator</a:t>
          </a:r>
        </a:p>
      </dsp:txBody>
      <dsp:txXfrm>
        <a:off x="5387800" y="2133501"/>
        <a:ext cx="1234191" cy="836726"/>
      </dsp:txXfrm>
    </dsp:sp>
    <dsp:sp modelId="{36BA56CD-C4EC-444E-AAAE-AF379CB83749}">
      <dsp:nvSpPr>
        <dsp:cNvPr id="0" name=""/>
        <dsp:cNvSpPr/>
      </dsp:nvSpPr>
      <dsp:spPr>
        <a:xfrm>
          <a:off x="6840757" y="2160237"/>
          <a:ext cx="4622447" cy="74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Zdefiniowanie systemów wejścia-wyjścia,                                         których dotyczyć będzie procedura badania rynku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/>
            <a:t>Dodanie nowej procedury badania rynku</a:t>
          </a:r>
        </a:p>
      </dsp:txBody>
      <dsp:txXfrm>
        <a:off x="6840757" y="2160237"/>
        <a:ext cx="4622447" cy="749464"/>
      </dsp:txXfrm>
    </dsp:sp>
    <dsp:sp modelId="{7F678895-432F-4815-AF5A-6AFAA147A81E}">
      <dsp:nvSpPr>
        <dsp:cNvPr id="0" name=""/>
        <dsp:cNvSpPr/>
      </dsp:nvSpPr>
      <dsp:spPr>
        <a:xfrm rot="5400000">
          <a:off x="7275115" y="4029136"/>
          <a:ext cx="786937" cy="89590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>
            <a:lumMod val="40000"/>
            <a:lumOff val="6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ADDA7-03BD-4E60-8EC8-3C5B0E6F5C7F}">
      <dsp:nvSpPr>
        <dsp:cNvPr id="0" name=""/>
        <dsp:cNvSpPr/>
      </dsp:nvSpPr>
      <dsp:spPr>
        <a:xfrm>
          <a:off x="7066625" y="3156800"/>
          <a:ext cx="1324739" cy="927274"/>
        </a:xfrm>
        <a:prstGeom prst="roundRect">
          <a:avLst>
            <a:gd name="adj" fmla="val 16670"/>
          </a:avLst>
        </a:prstGeom>
        <a:solidFill>
          <a:srgbClr val="57BAE7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 err="1"/>
            <a:t>Shipper</a:t>
          </a:r>
          <a:endParaRPr lang="pl-PL" sz="1900" b="1" kern="1200" dirty="0"/>
        </a:p>
      </dsp:txBody>
      <dsp:txXfrm>
        <a:off x="7111899" y="3202074"/>
        <a:ext cx="1234191" cy="836726"/>
      </dsp:txXfrm>
    </dsp:sp>
    <dsp:sp modelId="{7D570C01-2613-4CDA-93D6-61225508A5E1}">
      <dsp:nvSpPr>
        <dsp:cNvPr id="0" name=""/>
        <dsp:cNvSpPr/>
      </dsp:nvSpPr>
      <dsp:spPr>
        <a:xfrm>
          <a:off x="8477524" y="3251300"/>
          <a:ext cx="3890503" cy="74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/>
            <a:t>Złożenie niewiążących zgłoszeń  zapotrzebowania w badaniu rynku udostępnionym przez Operatora poprzez wypełnienie ankiety</a:t>
          </a:r>
        </a:p>
      </dsp:txBody>
      <dsp:txXfrm>
        <a:off x="8477524" y="3251300"/>
        <a:ext cx="3890503" cy="749464"/>
      </dsp:txXfrm>
    </dsp:sp>
    <dsp:sp modelId="{CD2E3986-6C15-4734-BA12-589F4302DF2E}">
      <dsp:nvSpPr>
        <dsp:cNvPr id="0" name=""/>
        <dsp:cNvSpPr/>
      </dsp:nvSpPr>
      <dsp:spPr>
        <a:xfrm>
          <a:off x="8697500" y="4198436"/>
          <a:ext cx="1324739" cy="927274"/>
        </a:xfrm>
        <a:prstGeom prst="roundRect">
          <a:avLst>
            <a:gd name="adj" fmla="val 16670"/>
          </a:avLst>
        </a:prstGeom>
        <a:solidFill>
          <a:srgbClr val="40C08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Operator</a:t>
          </a:r>
        </a:p>
      </dsp:txBody>
      <dsp:txXfrm>
        <a:off x="8742774" y="4243710"/>
        <a:ext cx="1234191" cy="836726"/>
      </dsp:txXfrm>
    </dsp:sp>
    <dsp:sp modelId="{39DBEE7F-BB13-446F-91D1-70A220C4C909}">
      <dsp:nvSpPr>
        <dsp:cNvPr id="0" name=""/>
        <dsp:cNvSpPr/>
      </dsp:nvSpPr>
      <dsp:spPr>
        <a:xfrm>
          <a:off x="10213439" y="4320479"/>
          <a:ext cx="3117206" cy="74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kern="1200" dirty="0"/>
            <a:t>Podgląd złożonych zgłoszeń i raport z przeprowadzonego badania</a:t>
          </a:r>
        </a:p>
      </dsp:txBody>
      <dsp:txXfrm>
        <a:off x="10213439" y="4320479"/>
        <a:ext cx="3117206" cy="74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pPr>
              <a:defRPr/>
            </a:pPr>
            <a:fld id="{7D8368F6-D091-4E42-B9E3-84658F20AF69}" type="datetimeFigureOut">
              <a:rPr lang="pl-PL"/>
              <a:pPr>
                <a:defRPr/>
              </a:pPr>
              <a:t>19.06.2019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pPr>
              <a:defRPr/>
            </a:pPr>
            <a:fld id="{469FEDB6-D2ED-434C-8341-74CD7DAA24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05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7553" y="1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0231170D-419B-4EE0-A631-836E0E5A63AA}" type="datetimeFigureOut">
              <a:rPr lang="pl-PL" smtClean="0"/>
              <a:pPr/>
              <a:t>19.06.2019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727075"/>
            <a:ext cx="6475413" cy="364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182" y="4613224"/>
            <a:ext cx="5505450" cy="4369522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7553" y="9223339"/>
            <a:ext cx="2982655" cy="485847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824085C8-E1A6-4943-A286-31E50FD7E3C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62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" y="2627"/>
            <a:ext cx="12184092" cy="6852745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-24680" y="1268760"/>
            <a:ext cx="12216680" cy="50405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05980"/>
            <a:ext cx="9144000" cy="1089075"/>
          </a:xfrm>
        </p:spPr>
        <p:txBody>
          <a:bodyPr anchor="b">
            <a:normAutofit/>
          </a:bodyPr>
          <a:lstStyle>
            <a:lvl1pPr algn="ctr">
              <a:defRPr sz="3200" b="1" cap="all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29289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none" spc="80" baseline="0">
                <a:solidFill>
                  <a:srgbClr val="FF5D23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889206-0902-43F0-936A-5E64CC8CDDA7}" type="slidenum">
              <a:rPr lang="pl-PL" smtClean="0"/>
              <a:t>‹#›</a:t>
            </a:fld>
            <a:endParaRPr lang="pl-PL"/>
          </a:p>
        </p:txBody>
      </p:sp>
      <p:grpSp>
        <p:nvGrpSpPr>
          <p:cNvPr id="20" name="Grupa 19"/>
          <p:cNvGrpSpPr/>
          <p:nvPr userDrawn="1"/>
        </p:nvGrpSpPr>
        <p:grpSpPr>
          <a:xfrm>
            <a:off x="4589107" y="4877354"/>
            <a:ext cx="2593975" cy="1006476"/>
            <a:chOff x="1503363" y="4875628"/>
            <a:chExt cx="2593975" cy="1006476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92544959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GB" noProof="0" dirty="0"/>
              <a:t>title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2423592" y="6356933"/>
            <a:ext cx="8580863" cy="24395"/>
          </a:xfrm>
          <a:prstGeom prst="line">
            <a:avLst/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numeru slajdu 5"/>
          <p:cNvSpPr txBox="1">
            <a:spLocks/>
          </p:cNvSpPr>
          <p:nvPr userDrawn="1"/>
        </p:nvSpPr>
        <p:spPr>
          <a:xfrm>
            <a:off x="11012637" y="6174515"/>
            <a:ext cx="653752" cy="341313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8743420-D77B-435B-AB4C-31D810B12FEB}" type="slidenum">
              <a:rPr lang="pl-PL" smtClean="0">
                <a:solidFill>
                  <a:schemeClr val="tx1"/>
                </a:solidFill>
              </a:rPr>
              <a:pPr/>
              <a:t>‹#›</a:t>
            </a:fld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3" y="6250200"/>
            <a:ext cx="2088232" cy="2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GB" noProof="0" dirty="0"/>
              <a:t>title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11012637" y="6174515"/>
            <a:ext cx="653752" cy="341313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8743420-D77B-435B-AB4C-31D810B12FEB}" type="slidenum">
              <a:rPr lang="pl-PL" smtClean="0">
                <a:solidFill>
                  <a:schemeClr val="tx1"/>
                </a:solidFill>
              </a:rPr>
              <a:pPr/>
              <a:t>‹#›</a:t>
            </a:fld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57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Slajd tytułowy">
    <p:bg>
      <p:bgPr>
        <a:pattFill prst="pct5">
          <a:fgClr>
            <a:srgbClr val="F8F8F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"/>
            <a:ext cx="12192000" cy="6857193"/>
          </a:xfrm>
          <a:prstGeom prst="rect">
            <a:avLst/>
          </a:prstGeom>
        </p:spPr>
      </p:pic>
      <p:sp>
        <p:nvSpPr>
          <p:cNvPr id="12" name="Prostokąt 11"/>
          <p:cNvSpPr/>
          <p:nvPr userDrawn="1"/>
        </p:nvSpPr>
        <p:spPr>
          <a:xfrm>
            <a:off x="0" y="1268760"/>
            <a:ext cx="12191999" cy="504056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2005980"/>
            <a:ext cx="9144000" cy="1089075"/>
          </a:xfrm>
        </p:spPr>
        <p:txBody>
          <a:bodyPr anchor="b">
            <a:normAutofit/>
          </a:bodyPr>
          <a:lstStyle>
            <a:lvl1pPr algn="ctr">
              <a:defRPr sz="3200" b="1" cap="all" spc="8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292897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cap="all" spc="80" baseline="0">
                <a:solidFill>
                  <a:srgbClr val="FF5D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4582145" y="4942804"/>
            <a:ext cx="2593975" cy="1006476"/>
            <a:chOff x="1503363" y="4875628"/>
            <a:chExt cx="2593975" cy="100647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835518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owek - białe tł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2495600" y="6381328"/>
            <a:ext cx="9073008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263494" y="5861153"/>
            <a:ext cx="1938941" cy="752319"/>
            <a:chOff x="1503363" y="4875628"/>
            <a:chExt cx="2593975" cy="1006476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0590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owek - białe tł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0" b="27966"/>
          <a:stretch/>
        </p:blipFill>
        <p:spPr>
          <a:xfrm>
            <a:off x="0" y="6381328"/>
            <a:ext cx="12192000" cy="492968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2423592" y="6381328"/>
            <a:ext cx="9145016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 userDrawn="1"/>
        </p:nvGrpSpPr>
        <p:grpSpPr>
          <a:xfrm>
            <a:off x="263494" y="5861153"/>
            <a:ext cx="1938941" cy="752319"/>
            <a:chOff x="1503363" y="4875628"/>
            <a:chExt cx="2593975" cy="100647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55876" y="5186778"/>
              <a:ext cx="479425" cy="266700"/>
            </a:xfrm>
            <a:custGeom>
              <a:avLst/>
              <a:gdLst>
                <a:gd name="T0" fmla="*/ 42 w 113"/>
                <a:gd name="T1" fmla="*/ 37 h 62"/>
                <a:gd name="T2" fmla="*/ 42 w 113"/>
                <a:gd name="T3" fmla="*/ 24 h 62"/>
                <a:gd name="T4" fmla="*/ 113 w 113"/>
                <a:gd name="T5" fmla="*/ 24 h 62"/>
                <a:gd name="T6" fmla="*/ 113 w 113"/>
                <a:gd name="T7" fmla="*/ 47 h 62"/>
                <a:gd name="T8" fmla="*/ 103 w 113"/>
                <a:gd name="T9" fmla="*/ 62 h 62"/>
                <a:gd name="T10" fmla="*/ 80 w 113"/>
                <a:gd name="T11" fmla="*/ 62 h 62"/>
                <a:gd name="T12" fmla="*/ 69 w 113"/>
                <a:gd name="T13" fmla="*/ 62 h 62"/>
                <a:gd name="T14" fmla="*/ 57 w 113"/>
                <a:gd name="T15" fmla="*/ 62 h 62"/>
                <a:gd name="T16" fmla="*/ 33 w 113"/>
                <a:gd name="T17" fmla="*/ 62 h 62"/>
                <a:gd name="T18" fmla="*/ 9 w 113"/>
                <a:gd name="T19" fmla="*/ 62 h 62"/>
                <a:gd name="T20" fmla="*/ 0 w 113"/>
                <a:gd name="T21" fmla="*/ 47 h 62"/>
                <a:gd name="T22" fmla="*/ 0 w 113"/>
                <a:gd name="T23" fmla="*/ 13 h 62"/>
                <a:gd name="T24" fmla="*/ 9 w 113"/>
                <a:gd name="T25" fmla="*/ 0 h 62"/>
                <a:gd name="T26" fmla="*/ 103 w 113"/>
                <a:gd name="T27" fmla="*/ 0 h 62"/>
                <a:gd name="T28" fmla="*/ 113 w 113"/>
                <a:gd name="T29" fmla="*/ 0 h 62"/>
                <a:gd name="T30" fmla="*/ 113 w 113"/>
                <a:gd name="T31" fmla="*/ 14 h 62"/>
                <a:gd name="T32" fmla="*/ 16 w 113"/>
                <a:gd name="T33" fmla="*/ 14 h 62"/>
                <a:gd name="T34" fmla="*/ 13 w 113"/>
                <a:gd name="T35" fmla="*/ 19 h 62"/>
                <a:gd name="T36" fmla="*/ 13 w 113"/>
                <a:gd name="T37" fmla="*/ 31 h 62"/>
                <a:gd name="T38" fmla="*/ 13 w 113"/>
                <a:gd name="T39" fmla="*/ 43 h 62"/>
                <a:gd name="T40" fmla="*/ 16 w 113"/>
                <a:gd name="T41" fmla="*/ 47 h 62"/>
                <a:gd name="T42" fmla="*/ 54 w 113"/>
                <a:gd name="T43" fmla="*/ 47 h 62"/>
                <a:gd name="T44" fmla="*/ 97 w 113"/>
                <a:gd name="T45" fmla="*/ 47 h 62"/>
                <a:gd name="T46" fmla="*/ 100 w 113"/>
                <a:gd name="T47" fmla="*/ 43 h 62"/>
                <a:gd name="T48" fmla="*/ 100 w 113"/>
                <a:gd name="T49" fmla="*/ 37 h 62"/>
                <a:gd name="T50" fmla="*/ 42 w 113"/>
                <a:gd name="T51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62">
                  <a:moveTo>
                    <a:pt x="42" y="37"/>
                  </a:moveTo>
                  <a:cubicBezTo>
                    <a:pt x="42" y="24"/>
                    <a:pt x="42" y="24"/>
                    <a:pt x="42" y="24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3" y="57"/>
                    <a:pt x="110" y="62"/>
                    <a:pt x="103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3" y="62"/>
                    <a:pt x="0" y="57"/>
                    <a:pt x="0" y="4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4" y="14"/>
                    <a:pt x="13" y="16"/>
                    <a:pt x="13" y="19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5"/>
                    <a:pt x="15" y="47"/>
                    <a:pt x="16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9" y="47"/>
                    <a:pt x="100" y="45"/>
                    <a:pt x="100" y="43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42" y="37"/>
                    <a:pt x="42" y="37"/>
                    <a:pt x="4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086101" y="5186778"/>
              <a:ext cx="481013" cy="266700"/>
            </a:xfrm>
            <a:custGeom>
              <a:avLst/>
              <a:gdLst>
                <a:gd name="T0" fmla="*/ 113 w 113"/>
                <a:gd name="T1" fmla="*/ 62 h 62"/>
                <a:gd name="T2" fmla="*/ 100 w 113"/>
                <a:gd name="T3" fmla="*/ 62 h 62"/>
                <a:gd name="T4" fmla="*/ 100 w 113"/>
                <a:gd name="T5" fmla="*/ 44 h 62"/>
                <a:gd name="T6" fmla="*/ 100 w 113"/>
                <a:gd name="T7" fmla="*/ 37 h 62"/>
                <a:gd name="T8" fmla="*/ 13 w 113"/>
                <a:gd name="T9" fmla="*/ 37 h 62"/>
                <a:gd name="T10" fmla="*/ 13 w 113"/>
                <a:gd name="T11" fmla="*/ 62 h 62"/>
                <a:gd name="T12" fmla="*/ 0 w 113"/>
                <a:gd name="T13" fmla="*/ 62 h 62"/>
                <a:gd name="T14" fmla="*/ 0 w 113"/>
                <a:gd name="T15" fmla="*/ 12 h 62"/>
                <a:gd name="T16" fmla="*/ 12 w 113"/>
                <a:gd name="T17" fmla="*/ 0 h 62"/>
                <a:gd name="T18" fmla="*/ 103 w 113"/>
                <a:gd name="T19" fmla="*/ 0 h 62"/>
                <a:gd name="T20" fmla="*/ 113 w 113"/>
                <a:gd name="T21" fmla="*/ 13 h 62"/>
                <a:gd name="T22" fmla="*/ 113 w 113"/>
                <a:gd name="T23" fmla="*/ 23 h 62"/>
                <a:gd name="T24" fmla="*/ 113 w 113"/>
                <a:gd name="T25" fmla="*/ 43 h 62"/>
                <a:gd name="T26" fmla="*/ 113 w 113"/>
                <a:gd name="T27" fmla="*/ 62 h 62"/>
                <a:gd name="T28" fmla="*/ 13 w 113"/>
                <a:gd name="T29" fmla="*/ 23 h 62"/>
                <a:gd name="T30" fmla="*/ 100 w 113"/>
                <a:gd name="T31" fmla="*/ 23 h 62"/>
                <a:gd name="T32" fmla="*/ 100 w 113"/>
                <a:gd name="T33" fmla="*/ 18 h 62"/>
                <a:gd name="T34" fmla="*/ 97 w 113"/>
                <a:gd name="T35" fmla="*/ 15 h 62"/>
                <a:gd name="T36" fmla="*/ 16 w 113"/>
                <a:gd name="T37" fmla="*/ 15 h 62"/>
                <a:gd name="T38" fmla="*/ 13 w 113"/>
                <a:gd name="T39" fmla="*/ 18 h 62"/>
                <a:gd name="T40" fmla="*/ 13 w 113"/>
                <a:gd name="T41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113" y="62"/>
                  </a:moveTo>
                  <a:cubicBezTo>
                    <a:pt x="100" y="62"/>
                    <a:pt x="100" y="62"/>
                    <a:pt x="100" y="6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0" y="0"/>
                    <a:pt x="113" y="4"/>
                    <a:pt x="113" y="1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3" y="62"/>
                    <a:pt x="113" y="62"/>
                    <a:pt x="113" y="62"/>
                  </a:cubicBezTo>
                  <a:close/>
                  <a:moveTo>
                    <a:pt x="13" y="23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6"/>
                    <a:pt x="98" y="15"/>
                    <a:pt x="9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4" y="15"/>
                    <a:pt x="13" y="16"/>
                    <a:pt x="13" y="18"/>
                  </a:cubicBezTo>
                  <a:cubicBezTo>
                    <a:pt x="13" y="23"/>
                    <a:pt x="13" y="23"/>
                    <a:pt x="13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3617913" y="5186778"/>
              <a:ext cx="479425" cy="266700"/>
            </a:xfrm>
            <a:custGeom>
              <a:avLst/>
              <a:gdLst>
                <a:gd name="T0" fmla="*/ 0 w 113"/>
                <a:gd name="T1" fmla="*/ 47 h 62"/>
                <a:gd name="T2" fmla="*/ 0 w 113"/>
                <a:gd name="T3" fmla="*/ 62 h 62"/>
                <a:gd name="T4" fmla="*/ 10 w 113"/>
                <a:gd name="T5" fmla="*/ 62 h 62"/>
                <a:gd name="T6" fmla="*/ 113 w 113"/>
                <a:gd name="T7" fmla="*/ 62 h 62"/>
                <a:gd name="T8" fmla="*/ 113 w 113"/>
                <a:gd name="T9" fmla="*/ 47 h 62"/>
                <a:gd name="T10" fmla="*/ 13 w 113"/>
                <a:gd name="T11" fmla="*/ 47 h 62"/>
                <a:gd name="T12" fmla="*/ 13 w 113"/>
                <a:gd name="T13" fmla="*/ 42 h 62"/>
                <a:gd name="T14" fmla="*/ 17 w 113"/>
                <a:gd name="T15" fmla="*/ 37 h 62"/>
                <a:gd name="T16" fmla="*/ 104 w 113"/>
                <a:gd name="T17" fmla="*/ 37 h 62"/>
                <a:gd name="T18" fmla="*/ 113 w 113"/>
                <a:gd name="T19" fmla="*/ 23 h 62"/>
                <a:gd name="T20" fmla="*/ 113 w 113"/>
                <a:gd name="T21" fmla="*/ 13 h 62"/>
                <a:gd name="T22" fmla="*/ 113 w 113"/>
                <a:gd name="T23" fmla="*/ 0 h 62"/>
                <a:gd name="T24" fmla="*/ 104 w 113"/>
                <a:gd name="T25" fmla="*/ 0 h 62"/>
                <a:gd name="T26" fmla="*/ 0 w 113"/>
                <a:gd name="T27" fmla="*/ 0 h 62"/>
                <a:gd name="T28" fmla="*/ 0 w 113"/>
                <a:gd name="T29" fmla="*/ 14 h 62"/>
                <a:gd name="T30" fmla="*/ 101 w 113"/>
                <a:gd name="T31" fmla="*/ 14 h 62"/>
                <a:gd name="T32" fmla="*/ 101 w 113"/>
                <a:gd name="T33" fmla="*/ 18 h 62"/>
                <a:gd name="T34" fmla="*/ 97 w 113"/>
                <a:gd name="T35" fmla="*/ 23 h 62"/>
                <a:gd name="T36" fmla="*/ 10 w 113"/>
                <a:gd name="T37" fmla="*/ 23 h 62"/>
                <a:gd name="T38" fmla="*/ 0 w 113"/>
                <a:gd name="T39" fmla="*/ 37 h 62"/>
                <a:gd name="T40" fmla="*/ 0 w 113"/>
                <a:gd name="T41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62">
                  <a:moveTo>
                    <a:pt x="0" y="47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39"/>
                    <a:pt x="14" y="37"/>
                    <a:pt x="17" y="37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10" y="37"/>
                    <a:pt x="113" y="32"/>
                    <a:pt x="113" y="2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22"/>
                    <a:pt x="99" y="23"/>
                    <a:pt x="97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3" y="24"/>
                    <a:pt x="0" y="28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2551113" y="5505866"/>
              <a:ext cx="798513" cy="147638"/>
            </a:xfrm>
            <a:custGeom>
              <a:avLst/>
              <a:gdLst>
                <a:gd name="T0" fmla="*/ 6 w 188"/>
                <a:gd name="T1" fmla="*/ 9 h 34"/>
                <a:gd name="T2" fmla="*/ 4 w 188"/>
                <a:gd name="T3" fmla="*/ 14 h 34"/>
                <a:gd name="T4" fmla="*/ 12 w 188"/>
                <a:gd name="T5" fmla="*/ 22 h 34"/>
                <a:gd name="T6" fmla="*/ 2 w 188"/>
                <a:gd name="T7" fmla="*/ 27 h 34"/>
                <a:gd name="T8" fmla="*/ 6 w 188"/>
                <a:gd name="T9" fmla="*/ 25 h 34"/>
                <a:gd name="T10" fmla="*/ 9 w 188"/>
                <a:gd name="T11" fmla="*/ 20 h 34"/>
                <a:gd name="T12" fmla="*/ 1 w 188"/>
                <a:gd name="T13" fmla="*/ 12 h 34"/>
                <a:gd name="T14" fmla="*/ 12 w 188"/>
                <a:gd name="T15" fmla="*/ 9 h 34"/>
                <a:gd name="T16" fmla="*/ 38 w 188"/>
                <a:gd name="T17" fmla="*/ 23 h 34"/>
                <a:gd name="T18" fmla="*/ 35 w 188"/>
                <a:gd name="T19" fmla="*/ 34 h 34"/>
                <a:gd name="T20" fmla="*/ 28 w 188"/>
                <a:gd name="T21" fmla="*/ 7 h 34"/>
                <a:gd name="T22" fmla="*/ 69 w 188"/>
                <a:gd name="T23" fmla="*/ 9 h 34"/>
                <a:gd name="T24" fmla="*/ 67 w 188"/>
                <a:gd name="T25" fmla="*/ 14 h 34"/>
                <a:gd name="T26" fmla="*/ 74 w 188"/>
                <a:gd name="T27" fmla="*/ 22 h 34"/>
                <a:gd name="T28" fmla="*/ 65 w 188"/>
                <a:gd name="T29" fmla="*/ 27 h 34"/>
                <a:gd name="T30" fmla="*/ 68 w 188"/>
                <a:gd name="T31" fmla="*/ 25 h 34"/>
                <a:gd name="T32" fmla="*/ 71 w 188"/>
                <a:gd name="T33" fmla="*/ 20 h 34"/>
                <a:gd name="T34" fmla="*/ 63 w 188"/>
                <a:gd name="T35" fmla="*/ 12 h 34"/>
                <a:gd name="T36" fmla="*/ 74 w 188"/>
                <a:gd name="T37" fmla="*/ 9 h 34"/>
                <a:gd name="T38" fmla="*/ 98 w 188"/>
                <a:gd name="T39" fmla="*/ 7 h 34"/>
                <a:gd name="T40" fmla="*/ 98 w 188"/>
                <a:gd name="T41" fmla="*/ 9 h 34"/>
                <a:gd name="T42" fmla="*/ 95 w 188"/>
                <a:gd name="T43" fmla="*/ 9 h 34"/>
                <a:gd name="T44" fmla="*/ 95 w 188"/>
                <a:gd name="T45" fmla="*/ 7 h 34"/>
                <a:gd name="T46" fmla="*/ 139 w 188"/>
                <a:gd name="T47" fmla="*/ 22 h 34"/>
                <a:gd name="T48" fmla="*/ 129 w 188"/>
                <a:gd name="T49" fmla="*/ 28 h 34"/>
                <a:gd name="T50" fmla="*/ 121 w 188"/>
                <a:gd name="T51" fmla="*/ 10 h 34"/>
                <a:gd name="T52" fmla="*/ 139 w 188"/>
                <a:gd name="T53" fmla="*/ 17 h 34"/>
                <a:gd name="T54" fmla="*/ 129 w 188"/>
                <a:gd name="T55" fmla="*/ 25 h 34"/>
                <a:gd name="T56" fmla="*/ 137 w 188"/>
                <a:gd name="T57" fmla="*/ 20 h 34"/>
                <a:gd name="T58" fmla="*/ 132 w 188"/>
                <a:gd name="T59" fmla="*/ 10 h 34"/>
                <a:gd name="T60" fmla="*/ 122 w 188"/>
                <a:gd name="T61" fmla="*/ 15 h 34"/>
                <a:gd name="T62" fmla="*/ 161 w 188"/>
                <a:gd name="T63" fmla="*/ 7 h 34"/>
                <a:gd name="T64" fmla="*/ 168 w 188"/>
                <a:gd name="T65" fmla="*/ 7 h 34"/>
                <a:gd name="T66" fmla="*/ 174 w 188"/>
                <a:gd name="T67" fmla="*/ 11 h 34"/>
                <a:gd name="T68" fmla="*/ 185 w 188"/>
                <a:gd name="T69" fmla="*/ 8 h 34"/>
                <a:gd name="T70" fmla="*/ 188 w 188"/>
                <a:gd name="T71" fmla="*/ 27 h 34"/>
                <a:gd name="T72" fmla="*/ 185 w 188"/>
                <a:gd name="T73" fmla="*/ 12 h 34"/>
                <a:gd name="T74" fmla="*/ 177 w 188"/>
                <a:gd name="T75" fmla="*/ 10 h 34"/>
                <a:gd name="T76" fmla="*/ 174 w 188"/>
                <a:gd name="T77" fmla="*/ 27 h 34"/>
                <a:gd name="T78" fmla="*/ 171 w 188"/>
                <a:gd name="T79" fmla="*/ 12 h 34"/>
                <a:gd name="T80" fmla="*/ 164 w 188"/>
                <a:gd name="T81" fmla="*/ 10 h 34"/>
                <a:gd name="T82" fmla="*/ 161 w 188"/>
                <a:gd name="T83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" h="34">
                  <a:moveTo>
                    <a:pt x="12" y="9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9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3" y="12"/>
                    <a:pt x="3" y="13"/>
                    <a:pt x="4" y="14"/>
                  </a:cubicBezTo>
                  <a:cubicBezTo>
                    <a:pt x="4" y="14"/>
                    <a:pt x="5" y="15"/>
                    <a:pt x="7" y="16"/>
                  </a:cubicBezTo>
                  <a:cubicBezTo>
                    <a:pt x="9" y="17"/>
                    <a:pt x="10" y="18"/>
                    <a:pt x="11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5"/>
                    <a:pt x="10" y="26"/>
                  </a:cubicBezTo>
                  <a:cubicBezTo>
                    <a:pt x="9" y="27"/>
                    <a:pt x="7" y="28"/>
                    <a:pt x="6" y="28"/>
                  </a:cubicBezTo>
                  <a:cubicBezTo>
                    <a:pt x="5" y="28"/>
                    <a:pt x="3" y="27"/>
                    <a:pt x="2" y="27"/>
                  </a:cubicBezTo>
                  <a:cubicBezTo>
                    <a:pt x="1" y="26"/>
                    <a:pt x="1" y="26"/>
                    <a:pt x="0" y="2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4"/>
                    <a:pt x="4" y="25"/>
                    <a:pt x="6" y="25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8" y="19"/>
                    <a:pt x="7" y="19"/>
                    <a:pt x="5" y="18"/>
                  </a:cubicBezTo>
                  <a:cubicBezTo>
                    <a:pt x="4" y="17"/>
                    <a:pt x="2" y="16"/>
                    <a:pt x="2" y="15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1" y="10"/>
                    <a:pt x="1" y="9"/>
                    <a:pt x="2" y="8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10" y="8"/>
                    <a:pt x="12" y="9"/>
                  </a:cubicBezTo>
                  <a:close/>
                  <a:moveTo>
                    <a:pt x="28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28" y="7"/>
                    <a:pt x="28" y="7"/>
                    <a:pt x="28" y="7"/>
                  </a:cubicBezTo>
                  <a:close/>
                  <a:moveTo>
                    <a:pt x="74" y="9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1" y="10"/>
                    <a:pt x="70" y="9"/>
                    <a:pt x="69" y="9"/>
                  </a:cubicBezTo>
                  <a:cubicBezTo>
                    <a:pt x="68" y="9"/>
                    <a:pt x="67" y="9"/>
                    <a:pt x="67" y="10"/>
                  </a:cubicBezTo>
                  <a:cubicBezTo>
                    <a:pt x="66" y="10"/>
                    <a:pt x="66" y="11"/>
                    <a:pt x="66" y="12"/>
                  </a:cubicBezTo>
                  <a:cubicBezTo>
                    <a:pt x="66" y="12"/>
                    <a:pt x="66" y="13"/>
                    <a:pt x="67" y="14"/>
                  </a:cubicBezTo>
                  <a:cubicBezTo>
                    <a:pt x="67" y="14"/>
                    <a:pt x="68" y="15"/>
                    <a:pt x="70" y="16"/>
                  </a:cubicBezTo>
                  <a:cubicBezTo>
                    <a:pt x="71" y="17"/>
                    <a:pt x="73" y="18"/>
                    <a:pt x="73" y="19"/>
                  </a:cubicBezTo>
                  <a:cubicBezTo>
                    <a:pt x="74" y="20"/>
                    <a:pt x="74" y="21"/>
                    <a:pt x="74" y="22"/>
                  </a:cubicBezTo>
                  <a:cubicBezTo>
                    <a:pt x="74" y="23"/>
                    <a:pt x="74" y="25"/>
                    <a:pt x="73" y="26"/>
                  </a:cubicBezTo>
                  <a:cubicBezTo>
                    <a:pt x="72" y="27"/>
                    <a:pt x="70" y="28"/>
                    <a:pt x="68" y="28"/>
                  </a:cubicBezTo>
                  <a:cubicBezTo>
                    <a:pt x="67" y="28"/>
                    <a:pt x="66" y="27"/>
                    <a:pt x="65" y="27"/>
                  </a:cubicBezTo>
                  <a:cubicBezTo>
                    <a:pt x="64" y="26"/>
                    <a:pt x="63" y="26"/>
                    <a:pt x="63" y="2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5" y="24"/>
                    <a:pt x="67" y="25"/>
                    <a:pt x="68" y="25"/>
                  </a:cubicBezTo>
                  <a:cubicBezTo>
                    <a:pt x="69" y="25"/>
                    <a:pt x="70" y="25"/>
                    <a:pt x="71" y="24"/>
                  </a:cubicBezTo>
                  <a:cubicBezTo>
                    <a:pt x="72" y="24"/>
                    <a:pt x="72" y="23"/>
                    <a:pt x="72" y="22"/>
                  </a:cubicBezTo>
                  <a:cubicBezTo>
                    <a:pt x="72" y="21"/>
                    <a:pt x="72" y="20"/>
                    <a:pt x="71" y="20"/>
                  </a:cubicBezTo>
                  <a:cubicBezTo>
                    <a:pt x="71" y="19"/>
                    <a:pt x="70" y="19"/>
                    <a:pt x="68" y="18"/>
                  </a:cubicBezTo>
                  <a:cubicBezTo>
                    <a:pt x="66" y="17"/>
                    <a:pt x="65" y="16"/>
                    <a:pt x="64" y="15"/>
                  </a:cubicBezTo>
                  <a:cubicBezTo>
                    <a:pt x="64" y="14"/>
                    <a:pt x="63" y="13"/>
                    <a:pt x="63" y="12"/>
                  </a:cubicBezTo>
                  <a:cubicBezTo>
                    <a:pt x="63" y="10"/>
                    <a:pt x="64" y="9"/>
                    <a:pt x="65" y="8"/>
                  </a:cubicBezTo>
                  <a:cubicBezTo>
                    <a:pt x="66" y="7"/>
                    <a:pt x="67" y="7"/>
                    <a:pt x="69" y="7"/>
                  </a:cubicBezTo>
                  <a:cubicBezTo>
                    <a:pt x="71" y="7"/>
                    <a:pt x="73" y="8"/>
                    <a:pt x="74" y="9"/>
                  </a:cubicBezTo>
                  <a:close/>
                  <a:moveTo>
                    <a:pt x="95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0"/>
                    <a:pt x="95" y="0"/>
                    <a:pt x="95" y="0"/>
                  </a:cubicBezTo>
                  <a:close/>
                  <a:moveTo>
                    <a:pt x="137" y="20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8" y="23"/>
                    <a:pt x="137" y="24"/>
                    <a:pt x="136" y="25"/>
                  </a:cubicBezTo>
                  <a:cubicBezTo>
                    <a:pt x="135" y="26"/>
                    <a:pt x="134" y="26"/>
                    <a:pt x="133" y="27"/>
                  </a:cubicBezTo>
                  <a:cubicBezTo>
                    <a:pt x="132" y="27"/>
                    <a:pt x="131" y="28"/>
                    <a:pt x="129" y="28"/>
                  </a:cubicBezTo>
                  <a:cubicBezTo>
                    <a:pt x="126" y="28"/>
                    <a:pt x="123" y="27"/>
                    <a:pt x="122" y="24"/>
                  </a:cubicBezTo>
                  <a:cubicBezTo>
                    <a:pt x="120" y="22"/>
                    <a:pt x="119" y="20"/>
                    <a:pt x="119" y="17"/>
                  </a:cubicBezTo>
                  <a:cubicBezTo>
                    <a:pt x="119" y="15"/>
                    <a:pt x="120" y="12"/>
                    <a:pt x="121" y="10"/>
                  </a:cubicBezTo>
                  <a:cubicBezTo>
                    <a:pt x="123" y="8"/>
                    <a:pt x="126" y="7"/>
                    <a:pt x="129" y="7"/>
                  </a:cubicBezTo>
                  <a:cubicBezTo>
                    <a:pt x="132" y="7"/>
                    <a:pt x="135" y="8"/>
                    <a:pt x="137" y="11"/>
                  </a:cubicBezTo>
                  <a:cubicBezTo>
                    <a:pt x="139" y="12"/>
                    <a:pt x="139" y="15"/>
                    <a:pt x="139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20"/>
                    <a:pt x="122" y="22"/>
                    <a:pt x="124" y="23"/>
                  </a:cubicBezTo>
                  <a:cubicBezTo>
                    <a:pt x="125" y="25"/>
                    <a:pt x="127" y="25"/>
                    <a:pt x="129" y="25"/>
                  </a:cubicBezTo>
                  <a:cubicBezTo>
                    <a:pt x="130" y="25"/>
                    <a:pt x="131" y="25"/>
                    <a:pt x="132" y="25"/>
                  </a:cubicBezTo>
                  <a:cubicBezTo>
                    <a:pt x="133" y="24"/>
                    <a:pt x="134" y="24"/>
                    <a:pt x="134" y="23"/>
                  </a:cubicBezTo>
                  <a:cubicBezTo>
                    <a:pt x="135" y="23"/>
                    <a:pt x="136" y="22"/>
                    <a:pt x="137" y="20"/>
                  </a:cubicBezTo>
                  <a:close/>
                  <a:moveTo>
                    <a:pt x="137" y="15"/>
                  </a:moveTo>
                  <a:cubicBezTo>
                    <a:pt x="136" y="14"/>
                    <a:pt x="136" y="13"/>
                    <a:pt x="135" y="12"/>
                  </a:cubicBezTo>
                  <a:cubicBezTo>
                    <a:pt x="134" y="11"/>
                    <a:pt x="134" y="10"/>
                    <a:pt x="132" y="10"/>
                  </a:cubicBezTo>
                  <a:cubicBezTo>
                    <a:pt x="131" y="9"/>
                    <a:pt x="130" y="9"/>
                    <a:pt x="129" y="9"/>
                  </a:cubicBezTo>
                  <a:cubicBezTo>
                    <a:pt x="127" y="9"/>
                    <a:pt x="125" y="10"/>
                    <a:pt x="124" y="11"/>
                  </a:cubicBezTo>
                  <a:cubicBezTo>
                    <a:pt x="123" y="12"/>
                    <a:pt x="122" y="13"/>
                    <a:pt x="122" y="15"/>
                  </a:cubicBezTo>
                  <a:cubicBezTo>
                    <a:pt x="137" y="15"/>
                    <a:pt x="137" y="15"/>
                    <a:pt x="137" y="15"/>
                  </a:cubicBezTo>
                  <a:close/>
                  <a:moveTo>
                    <a:pt x="158" y="7"/>
                  </a:moveTo>
                  <a:cubicBezTo>
                    <a:pt x="161" y="7"/>
                    <a:pt x="161" y="7"/>
                    <a:pt x="161" y="7"/>
                  </a:cubicBezTo>
                  <a:cubicBezTo>
                    <a:pt x="161" y="11"/>
                    <a:pt x="161" y="11"/>
                    <a:pt x="161" y="11"/>
                  </a:cubicBezTo>
                  <a:cubicBezTo>
                    <a:pt x="162" y="9"/>
                    <a:pt x="163" y="8"/>
                    <a:pt x="163" y="8"/>
                  </a:cubicBezTo>
                  <a:cubicBezTo>
                    <a:pt x="165" y="7"/>
                    <a:pt x="166" y="7"/>
                    <a:pt x="168" y="7"/>
                  </a:cubicBezTo>
                  <a:cubicBezTo>
                    <a:pt x="168" y="7"/>
                    <a:pt x="169" y="7"/>
                    <a:pt x="170" y="7"/>
                  </a:cubicBezTo>
                  <a:cubicBezTo>
                    <a:pt x="171" y="8"/>
                    <a:pt x="172" y="8"/>
                    <a:pt x="172" y="9"/>
                  </a:cubicBezTo>
                  <a:cubicBezTo>
                    <a:pt x="173" y="9"/>
                    <a:pt x="173" y="10"/>
                    <a:pt x="174" y="11"/>
                  </a:cubicBezTo>
                  <a:cubicBezTo>
                    <a:pt x="175" y="10"/>
                    <a:pt x="176" y="9"/>
                    <a:pt x="177" y="8"/>
                  </a:cubicBezTo>
                  <a:cubicBezTo>
                    <a:pt x="178" y="7"/>
                    <a:pt x="180" y="7"/>
                    <a:pt x="181" y="7"/>
                  </a:cubicBezTo>
                  <a:cubicBezTo>
                    <a:pt x="182" y="7"/>
                    <a:pt x="184" y="7"/>
                    <a:pt x="185" y="8"/>
                  </a:cubicBezTo>
                  <a:cubicBezTo>
                    <a:pt x="186" y="8"/>
                    <a:pt x="187" y="9"/>
                    <a:pt x="187" y="11"/>
                  </a:cubicBezTo>
                  <a:cubicBezTo>
                    <a:pt x="188" y="12"/>
                    <a:pt x="188" y="14"/>
                    <a:pt x="188" y="16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4"/>
                    <a:pt x="185" y="13"/>
                    <a:pt x="185" y="12"/>
                  </a:cubicBezTo>
                  <a:cubicBezTo>
                    <a:pt x="184" y="11"/>
                    <a:pt x="184" y="10"/>
                    <a:pt x="183" y="10"/>
                  </a:cubicBezTo>
                  <a:cubicBezTo>
                    <a:pt x="182" y="9"/>
                    <a:pt x="182" y="9"/>
                    <a:pt x="181" y="9"/>
                  </a:cubicBezTo>
                  <a:cubicBezTo>
                    <a:pt x="179" y="9"/>
                    <a:pt x="178" y="10"/>
                    <a:pt x="177" y="10"/>
                  </a:cubicBezTo>
                  <a:cubicBezTo>
                    <a:pt x="176" y="11"/>
                    <a:pt x="175" y="12"/>
                    <a:pt x="175" y="13"/>
                  </a:cubicBezTo>
                  <a:cubicBezTo>
                    <a:pt x="174" y="14"/>
                    <a:pt x="174" y="16"/>
                    <a:pt x="174" y="19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2" y="27"/>
                    <a:pt x="172" y="27"/>
                    <a:pt x="172" y="2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5"/>
                    <a:pt x="172" y="13"/>
                    <a:pt x="171" y="12"/>
                  </a:cubicBezTo>
                  <a:cubicBezTo>
                    <a:pt x="171" y="11"/>
                    <a:pt x="170" y="10"/>
                    <a:pt x="170" y="10"/>
                  </a:cubicBezTo>
                  <a:cubicBezTo>
                    <a:pt x="169" y="9"/>
                    <a:pt x="168" y="9"/>
                    <a:pt x="167" y="9"/>
                  </a:cubicBezTo>
                  <a:cubicBezTo>
                    <a:pt x="166" y="9"/>
                    <a:pt x="165" y="10"/>
                    <a:pt x="164" y="10"/>
                  </a:cubicBezTo>
                  <a:cubicBezTo>
                    <a:pt x="163" y="11"/>
                    <a:pt x="162" y="12"/>
                    <a:pt x="161" y="13"/>
                  </a:cubicBezTo>
                  <a:cubicBezTo>
                    <a:pt x="161" y="14"/>
                    <a:pt x="161" y="16"/>
                    <a:pt x="161" y="19"/>
                  </a:cubicBezTo>
                  <a:cubicBezTo>
                    <a:pt x="161" y="27"/>
                    <a:pt x="161" y="27"/>
                    <a:pt x="161" y="27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8" y="7"/>
                    <a:pt x="158" y="7"/>
                    <a:pt x="15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1503363" y="4875628"/>
              <a:ext cx="1392238" cy="1006476"/>
            </a:xfrm>
            <a:custGeom>
              <a:avLst/>
              <a:gdLst>
                <a:gd name="T0" fmla="*/ 144 w 328"/>
                <a:gd name="T1" fmla="*/ 177 h 233"/>
                <a:gd name="T2" fmla="*/ 159 w 328"/>
                <a:gd name="T3" fmla="*/ 105 h 233"/>
                <a:gd name="T4" fmla="*/ 144 w 328"/>
                <a:gd name="T5" fmla="*/ 177 h 233"/>
                <a:gd name="T6" fmla="*/ 185 w 328"/>
                <a:gd name="T7" fmla="*/ 56 h 233"/>
                <a:gd name="T8" fmla="*/ 169 w 328"/>
                <a:gd name="T9" fmla="*/ 128 h 233"/>
                <a:gd name="T10" fmla="*/ 185 w 328"/>
                <a:gd name="T11" fmla="*/ 5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233">
                  <a:moveTo>
                    <a:pt x="144" y="177"/>
                  </a:moveTo>
                  <a:cubicBezTo>
                    <a:pt x="328" y="127"/>
                    <a:pt x="158" y="0"/>
                    <a:pt x="159" y="105"/>
                  </a:cubicBezTo>
                  <a:cubicBezTo>
                    <a:pt x="211" y="57"/>
                    <a:pt x="220" y="143"/>
                    <a:pt x="144" y="177"/>
                  </a:cubicBezTo>
                  <a:close/>
                  <a:moveTo>
                    <a:pt x="185" y="56"/>
                  </a:moveTo>
                  <a:cubicBezTo>
                    <a:pt x="0" y="102"/>
                    <a:pt x="168" y="233"/>
                    <a:pt x="169" y="128"/>
                  </a:cubicBezTo>
                  <a:cubicBezTo>
                    <a:pt x="115" y="174"/>
                    <a:pt x="109" y="89"/>
                    <a:pt x="185" y="56"/>
                  </a:cubicBez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417888" y="5558253"/>
              <a:ext cx="679450" cy="38100"/>
            </a:xfrm>
            <a:custGeom>
              <a:avLst/>
              <a:gdLst>
                <a:gd name="T0" fmla="*/ 0 w 428"/>
                <a:gd name="T1" fmla="*/ 0 h 24"/>
                <a:gd name="T2" fmla="*/ 428 w 428"/>
                <a:gd name="T3" fmla="*/ 0 h 24"/>
                <a:gd name="T4" fmla="*/ 428 w 428"/>
                <a:gd name="T5" fmla="*/ 24 h 24"/>
                <a:gd name="T6" fmla="*/ 0 w 428"/>
                <a:gd name="T7" fmla="*/ 24 h 24"/>
                <a:gd name="T8" fmla="*/ 0 w 428"/>
                <a:gd name="T9" fmla="*/ 0 h 24"/>
                <a:gd name="T10" fmla="*/ 0 w 428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24">
                  <a:moveTo>
                    <a:pt x="0" y="0"/>
                  </a:moveTo>
                  <a:lnTo>
                    <a:pt x="428" y="0"/>
                  </a:lnTo>
                  <a:lnTo>
                    <a:pt x="428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D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548373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39513" y="6327116"/>
            <a:ext cx="653752" cy="341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743420-D77B-435B-AB4C-31D810B12FE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" y="-23543"/>
            <a:ext cx="12181796" cy="68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791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bg>
      <p:bgPr>
        <a:solidFill>
          <a:srgbClr val="F8F8F8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339513" y="6327116"/>
            <a:ext cx="653752" cy="341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8743420-D77B-435B-AB4C-31D810B12FE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" y="-23543"/>
            <a:ext cx="12181796" cy="68744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487488" y="1484784"/>
            <a:ext cx="9144000" cy="1089075"/>
          </a:xfrm>
        </p:spPr>
        <p:txBody>
          <a:bodyPr anchor="b">
            <a:normAutofit/>
          </a:bodyPr>
          <a:lstStyle>
            <a:lvl1pPr algn="ctr">
              <a:defRPr sz="3000" b="1" cap="all" spc="80" baseline="0">
                <a:solidFill>
                  <a:schemeClr val="accent3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US" dirty="0"/>
              <a:t>Click to edit the style</a:t>
            </a:r>
            <a:endParaRPr lang="en-GB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487488" y="2771701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spc="220" baseline="0">
                <a:solidFill>
                  <a:srgbClr val="FF5D23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THE STYLE OF THE SUBTITLES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1455" y="4984564"/>
            <a:ext cx="4884785" cy="473596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id="{C8E1CF5D-9ED0-44E9-A977-7AF9BB506798}"/>
              </a:ext>
            </a:extLst>
          </p:cNvPr>
          <p:cNvSpPr txBox="1">
            <a:spLocks/>
          </p:cNvSpPr>
          <p:nvPr userDrawn="1"/>
        </p:nvSpPr>
        <p:spPr>
          <a:xfrm>
            <a:off x="9768408" y="6346929"/>
            <a:ext cx="1199456" cy="351462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1C889206-0902-43F0-936A-5E64CC8CDDA7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184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owek - białe tł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39"/>
          <a:stretch/>
        </p:blipFill>
        <p:spPr>
          <a:xfrm>
            <a:off x="8760296" y="10956"/>
            <a:ext cx="3430556" cy="6874428"/>
          </a:xfrm>
          <a:prstGeom prst="rect">
            <a:avLst/>
          </a:prstGeom>
        </p:spPr>
      </p:pic>
      <p:sp>
        <p:nvSpPr>
          <p:cNvPr id="18" name="Symbol zastępczy numeru slajdu 5"/>
          <p:cNvSpPr txBox="1">
            <a:spLocks/>
          </p:cNvSpPr>
          <p:nvPr userDrawn="1"/>
        </p:nvSpPr>
        <p:spPr>
          <a:xfrm>
            <a:off x="11012637" y="6174515"/>
            <a:ext cx="653752" cy="341313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8743420-D77B-435B-AB4C-31D810B12FEB}" type="slidenum">
              <a:rPr lang="pl-PL" smtClean="0">
                <a:solidFill>
                  <a:schemeClr val="tx1"/>
                </a:solidFill>
              </a:rPr>
              <a:pPr/>
              <a:t>‹#›</a:t>
            </a:fld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GB" noProof="0" dirty="0"/>
              <a:t>title</a:t>
            </a:r>
            <a:br>
              <a:rPr lang="pl-PL" dirty="0"/>
            </a:br>
            <a:endParaRPr lang="pl-PL" dirty="0"/>
          </a:p>
        </p:txBody>
      </p:sp>
      <p:cxnSp>
        <p:nvCxnSpPr>
          <p:cNvPr id="4" name="Łącznik prosty 3"/>
          <p:cNvCxnSpPr/>
          <p:nvPr userDrawn="1"/>
        </p:nvCxnSpPr>
        <p:spPr>
          <a:xfrm>
            <a:off x="2495600" y="6381328"/>
            <a:ext cx="8424936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7473" y="6237312"/>
            <a:ext cx="2012103" cy="1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owek - białe tł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rgbClr val="505050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GB" noProof="0" dirty="0"/>
              <a:t>title</a:t>
            </a:r>
            <a:br>
              <a:rPr lang="pl-PL" dirty="0"/>
            </a:b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473" y="6237312"/>
            <a:ext cx="2012103" cy="195080"/>
          </a:xfrm>
          <a:prstGeom prst="rect">
            <a:avLst/>
          </a:prstGeom>
        </p:spPr>
      </p:pic>
      <p:cxnSp>
        <p:nvCxnSpPr>
          <p:cNvPr id="17" name="Łącznik prosty 16"/>
          <p:cNvCxnSpPr/>
          <p:nvPr userDrawn="1"/>
        </p:nvCxnSpPr>
        <p:spPr>
          <a:xfrm>
            <a:off x="2495600" y="6381328"/>
            <a:ext cx="8424936" cy="0"/>
          </a:xfrm>
          <a:prstGeom prst="line">
            <a:avLst/>
          </a:prstGeom>
          <a:ln w="28575">
            <a:solidFill>
              <a:srgbClr val="FF5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ymbol zastępczy numeru slajdu 5"/>
          <p:cNvSpPr txBox="1">
            <a:spLocks/>
          </p:cNvSpPr>
          <p:nvPr userDrawn="1"/>
        </p:nvSpPr>
        <p:spPr>
          <a:xfrm>
            <a:off x="11012637" y="6174515"/>
            <a:ext cx="653752" cy="341313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8743420-D77B-435B-AB4C-31D810B12FEB}" type="slidenum">
              <a:rPr lang="pl-PL" smtClean="0">
                <a:solidFill>
                  <a:schemeClr val="tx1"/>
                </a:solidFill>
              </a:rPr>
              <a:pPr/>
              <a:t>‹#›</a:t>
            </a:fld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5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12192000" cy="899665"/>
          </a:xfrm>
        </p:spPr>
        <p:txBody>
          <a:bodyPr/>
          <a:lstStyle>
            <a:lvl1pPr algn="ctr">
              <a:defRPr lang="pl-PL" sz="2206" b="1" kern="1200" cap="all" spc="221" dirty="0">
                <a:ln w="3175">
                  <a:noFill/>
                </a:ln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en-GB" noProof="0" dirty="0"/>
              <a:t>title</a:t>
            </a:r>
            <a:br>
              <a:rPr lang="pl-PL" dirty="0"/>
            </a:br>
            <a:endParaRPr lang="pl-PL" dirty="0"/>
          </a:p>
        </p:txBody>
      </p:sp>
      <p:cxnSp>
        <p:nvCxnSpPr>
          <p:cNvPr id="11" name="Łącznik prosty 10"/>
          <p:cNvCxnSpPr/>
          <p:nvPr userDrawn="1"/>
        </p:nvCxnSpPr>
        <p:spPr>
          <a:xfrm flipV="1">
            <a:off x="2423592" y="6356933"/>
            <a:ext cx="8580863" cy="24395"/>
          </a:xfrm>
          <a:prstGeom prst="line">
            <a:avLst/>
          </a:prstGeom>
          <a:ln w="285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numeru slajdu 5"/>
          <p:cNvSpPr txBox="1">
            <a:spLocks/>
          </p:cNvSpPr>
          <p:nvPr userDrawn="1"/>
        </p:nvSpPr>
        <p:spPr>
          <a:xfrm>
            <a:off x="11012637" y="6174515"/>
            <a:ext cx="653752" cy="341313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accent2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8743420-D77B-435B-AB4C-31D810B12FEB}" type="slidenum">
              <a:rPr lang="pl-PL" smtClean="0">
                <a:solidFill>
                  <a:schemeClr val="bg1"/>
                </a:solidFill>
              </a:rPr>
              <a:pPr/>
              <a:t>‹#›</a:t>
            </a:fld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353" y="6250200"/>
            <a:ext cx="2088232" cy="2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9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4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81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5400000">
            <a:off x="9208750" y="2991034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99" r:id="rId2"/>
    <p:sldLayoutId id="2147483717" r:id="rId3"/>
    <p:sldLayoutId id="2147483796" r:id="rId4"/>
  </p:sldLayoutIdLst>
  <p:transition>
    <p:fade/>
  </p:transition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231" userDrawn="1">
          <p15:clr>
            <a:srgbClr val="5ACBF0"/>
          </p15:clr>
        </p15:guide>
        <p15:guide id="3" pos="999" userDrawn="1">
          <p15:clr>
            <a:srgbClr val="5ACBF0"/>
          </p15:clr>
        </p15:guide>
        <p15:guide id="4" pos="1767" userDrawn="1">
          <p15:clr>
            <a:srgbClr val="5ACBF0"/>
          </p15:clr>
        </p15:guide>
        <p15:guide id="5" pos="2535" userDrawn="1">
          <p15:clr>
            <a:srgbClr val="5ACBF0"/>
          </p15:clr>
        </p15:guide>
        <p15:guide id="6" pos="3303" userDrawn="1">
          <p15:clr>
            <a:srgbClr val="5ACBF0"/>
          </p15:clr>
        </p15:guide>
        <p15:guide id="7" pos="4071" userDrawn="1">
          <p15:clr>
            <a:srgbClr val="5ACBF0"/>
          </p15:clr>
        </p15:guide>
        <p15:guide id="8" pos="4839" userDrawn="1">
          <p15:clr>
            <a:srgbClr val="5ACBF0"/>
          </p15:clr>
        </p15:guide>
        <p15:guide id="9" pos="5607" userDrawn="1">
          <p15:clr>
            <a:srgbClr val="5ACBF0"/>
          </p15:clr>
        </p15:guide>
        <p15:guide id="10" pos="6375" userDrawn="1">
          <p15:clr>
            <a:srgbClr val="5ACBF0"/>
          </p15:clr>
        </p15:guide>
        <p15:guide id="11" pos="7143" userDrawn="1">
          <p15:clr>
            <a:srgbClr val="5ACBF0"/>
          </p15:clr>
        </p15:guide>
        <p15:guide id="12" pos="7911" userDrawn="1">
          <p15:clr>
            <a:srgbClr val="5ACBF0"/>
          </p15:clr>
        </p15:guide>
        <p15:guide id="13" pos="8679" userDrawn="1">
          <p15:clr>
            <a:srgbClr val="5ACBF0"/>
          </p15:clr>
        </p15:guide>
        <p15:guide id="14" pos="9447" userDrawn="1">
          <p15:clr>
            <a:srgbClr val="5ACBF0"/>
          </p15:clr>
        </p15:guide>
        <p15:guide id="15" pos="10215" userDrawn="1">
          <p15:clr>
            <a:srgbClr val="5ACBF0"/>
          </p15:clr>
        </p15:guide>
        <p15:guide id="16" pos="384" userDrawn="1">
          <p15:clr>
            <a:srgbClr val="C35EA4"/>
          </p15:clr>
        </p15:guide>
        <p15:guide id="17" pos="10061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4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81"/>
            <a:ext cx="11653520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9208750" y="2991034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transition>
    <p:fade/>
  </p:transition>
  <p:hf hdr="0" ftr="0" dt="0"/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529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231">
          <p15:clr>
            <a:srgbClr val="5ACBF0"/>
          </p15:clr>
        </p15:guide>
        <p15:guide id="3" pos="999">
          <p15:clr>
            <a:srgbClr val="5ACBF0"/>
          </p15:clr>
        </p15:guide>
        <p15:guide id="4" pos="1767">
          <p15:clr>
            <a:srgbClr val="5ACBF0"/>
          </p15:clr>
        </p15:guide>
        <p15:guide id="5" pos="2535">
          <p15:clr>
            <a:srgbClr val="5ACBF0"/>
          </p15:clr>
        </p15:guide>
        <p15:guide id="6" pos="3303">
          <p15:clr>
            <a:srgbClr val="5ACBF0"/>
          </p15:clr>
        </p15:guide>
        <p15:guide id="7" pos="4071">
          <p15:clr>
            <a:srgbClr val="5ACBF0"/>
          </p15:clr>
        </p15:guide>
        <p15:guide id="8" pos="4839">
          <p15:clr>
            <a:srgbClr val="5ACBF0"/>
          </p15:clr>
        </p15:guide>
        <p15:guide id="9" pos="5607">
          <p15:clr>
            <a:srgbClr val="5ACBF0"/>
          </p15:clr>
        </p15:guide>
        <p15:guide id="10" pos="6375">
          <p15:clr>
            <a:srgbClr val="5ACBF0"/>
          </p15:clr>
        </p15:guide>
        <p15:guide id="11" pos="7143">
          <p15:clr>
            <a:srgbClr val="5ACBF0"/>
          </p15:clr>
        </p15:guide>
        <p15:guide id="12" pos="7911">
          <p15:clr>
            <a:srgbClr val="5ACBF0"/>
          </p15:clr>
        </p15:guide>
        <p15:guide id="13" pos="8679">
          <p15:clr>
            <a:srgbClr val="5ACBF0"/>
          </p15:clr>
        </p15:guide>
        <p15:guide id="14" pos="9447">
          <p15:clr>
            <a:srgbClr val="5ACBF0"/>
          </p15:clr>
        </p15:guide>
        <p15:guide id="15" pos="10215">
          <p15:clr>
            <a:srgbClr val="5ACBF0"/>
          </p15:clr>
        </p15:guide>
        <p15:guide id="16" pos="384">
          <p15:clr>
            <a:srgbClr val="C35EA4"/>
          </p15:clr>
        </p15:guide>
        <p15:guide id="17" pos="10061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1F23FEE-9DBE-4AC1-BC1F-5A64855CD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  <a:t>PROCEDURA INCREMENTAL 2019-2021</a:t>
            </a:r>
            <a:b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b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  <a:t>badanie zapotrzebowania rynku </a:t>
            </a:r>
            <a:b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  <a:t>poprzez platformę </a:t>
            </a:r>
            <a:r>
              <a:rPr lang="pl-PL" spc="22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gsa</a:t>
            </a:r>
            <a:r>
              <a:rPr lang="pl-PL" spc="22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endParaRPr lang="pl-PL" dirty="0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id="{85672632-25C1-4805-89E8-30815071F1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Instrukcja</a:t>
            </a:r>
          </a:p>
        </p:txBody>
      </p:sp>
    </p:spTree>
    <p:extLst>
      <p:ext uri="{BB962C8B-B14F-4D97-AF65-F5344CB8AC3E}">
        <p14:creationId xmlns:p14="http://schemas.microsoft.com/office/powerpoint/2010/main" val="30444610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5A527-5527-4BD8-A370-380818E6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niewiążących zgłoszeń w badaniu zapotrzebowania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CF73F0C-E0EB-405A-9540-F644BA8908E3}"/>
              </a:ext>
            </a:extLst>
          </p:cNvPr>
          <p:cNvSpPr/>
          <p:nvPr/>
        </p:nvSpPr>
        <p:spPr>
          <a:xfrm>
            <a:off x="49526" y="26800"/>
            <a:ext cx="9505056" cy="288032"/>
          </a:xfrm>
          <a:prstGeom prst="rect">
            <a:avLst/>
          </a:prstGeom>
          <a:solidFill>
            <a:srgbClr val="57B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452190-1F50-4403-80A7-A28DF74F0526}"/>
              </a:ext>
            </a:extLst>
          </p:cNvPr>
          <p:cNvSpPr txBox="1"/>
          <p:nvPr/>
        </p:nvSpPr>
        <p:spPr>
          <a:xfrm>
            <a:off x="69164" y="-244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Użytkownik Systemu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96CDC2E-7911-47E7-A960-61AAC46E0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8" y="1408212"/>
            <a:ext cx="4680200" cy="407846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1150F00-540F-4EF7-91B4-481687EC0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44" y="2477943"/>
            <a:ext cx="6440303" cy="236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771C2C81-C35B-499E-BD4E-898266A0FF8E}"/>
              </a:ext>
            </a:extLst>
          </p:cNvPr>
          <p:cNvSpPr/>
          <p:nvPr/>
        </p:nvSpPr>
        <p:spPr>
          <a:xfrm>
            <a:off x="1343472" y="5270648"/>
            <a:ext cx="504056" cy="216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515DE619-CAA7-447D-B885-AFB53A0C1E4E}"/>
              </a:ext>
            </a:extLst>
          </p:cNvPr>
          <p:cNvSpPr/>
          <p:nvPr/>
        </p:nvSpPr>
        <p:spPr>
          <a:xfrm>
            <a:off x="11494207" y="4274685"/>
            <a:ext cx="360040" cy="4544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AAB7CCC9-19EA-4065-90E6-7809BE2A2660}"/>
              </a:ext>
            </a:extLst>
          </p:cNvPr>
          <p:cNvCxnSpPr>
            <a:cxnSpLocks/>
            <a:stCxn id="20" idx="3"/>
            <a:endCxn id="18" idx="2"/>
          </p:cNvCxnSpPr>
          <p:nvPr/>
        </p:nvCxnSpPr>
        <p:spPr>
          <a:xfrm flipV="1">
            <a:off x="11064552" y="4729109"/>
            <a:ext cx="609675" cy="757563"/>
          </a:xfrm>
          <a:prstGeom prst="bentConnector2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C80F330-7204-4B94-B2D3-1B3165A424EC}"/>
              </a:ext>
            </a:extLst>
          </p:cNvPr>
          <p:cNvSpPr/>
          <p:nvPr/>
        </p:nvSpPr>
        <p:spPr>
          <a:xfrm>
            <a:off x="8833759" y="5065962"/>
            <a:ext cx="2230793" cy="841420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Istnieje możliwość edycji    i usunięcia ankiety do momentu zakończenia badania przez Operatora</a:t>
            </a:r>
          </a:p>
        </p:txBody>
      </p:sp>
    </p:spTree>
    <p:extLst>
      <p:ext uri="{BB962C8B-B14F-4D97-AF65-F5344CB8AC3E}">
        <p14:creationId xmlns:p14="http://schemas.microsoft.com/office/powerpoint/2010/main" val="39266474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4F576-AD11-4059-B384-90F9FE92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Raport z przeprowadzonego badania rynku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3FBA926-62F8-4E3E-8DB9-3D0EE10FFD07}"/>
              </a:ext>
            </a:extLst>
          </p:cNvPr>
          <p:cNvSpPr/>
          <p:nvPr/>
        </p:nvSpPr>
        <p:spPr>
          <a:xfrm>
            <a:off x="37768" y="8185"/>
            <a:ext cx="9505056" cy="288032"/>
          </a:xfrm>
          <a:prstGeom prst="rect">
            <a:avLst/>
          </a:prstGeom>
          <a:solidFill>
            <a:srgbClr val="40C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9072C8-2AFB-46E1-B588-FC5CAE93AF11}"/>
              </a:ext>
            </a:extLst>
          </p:cNvPr>
          <p:cNvSpPr txBox="1"/>
          <p:nvPr/>
        </p:nvSpPr>
        <p:spPr>
          <a:xfrm>
            <a:off x="26408" y="-390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Operator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773BBBD-CFBA-423A-A14A-EC885665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37997"/>
            <a:ext cx="8849348" cy="3425342"/>
          </a:xfrm>
          <a:prstGeom prst="rect">
            <a:avLst/>
          </a:prstGeom>
        </p:spPr>
      </p:pic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CA0CE93D-5FA4-473D-8568-B7FB1E49F178}"/>
              </a:ext>
            </a:extLst>
          </p:cNvPr>
          <p:cNvSpPr/>
          <p:nvPr/>
        </p:nvSpPr>
        <p:spPr>
          <a:xfrm>
            <a:off x="1703512" y="2564904"/>
            <a:ext cx="1584176" cy="216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9" name="Łącznik: łamany 18">
            <a:extLst>
              <a:ext uri="{FF2B5EF4-FFF2-40B4-BE49-F238E27FC236}">
                <a16:creationId xmlns:a16="http://schemas.microsoft.com/office/drawing/2014/main" id="{8C567A1D-5C40-4D2C-B328-B8EED09D2190}"/>
              </a:ext>
            </a:extLst>
          </p:cNvPr>
          <p:cNvCxnSpPr>
            <a:cxnSpLocks/>
          </p:cNvCxnSpPr>
          <p:nvPr/>
        </p:nvCxnSpPr>
        <p:spPr>
          <a:xfrm rot="10800000" flipV="1">
            <a:off x="779841" y="2696588"/>
            <a:ext cx="936104" cy="2760970"/>
          </a:xfrm>
          <a:prstGeom prst="bentConnector3">
            <a:avLst>
              <a:gd name="adj1" fmla="val 16388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EE5E89A0-FB15-4D43-A65F-59825863833F}"/>
              </a:ext>
            </a:extLst>
          </p:cNvPr>
          <p:cNvSpPr/>
          <p:nvPr/>
        </p:nvSpPr>
        <p:spPr>
          <a:xfrm>
            <a:off x="767408" y="5013176"/>
            <a:ext cx="2230793" cy="841420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Raport z badania możliwy będzie do wygenerowania dopiero po jego zakończeniu</a:t>
            </a:r>
          </a:p>
        </p:txBody>
      </p:sp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1AFAD013-0144-44B2-AE95-F5515DE4F77A}"/>
              </a:ext>
            </a:extLst>
          </p:cNvPr>
          <p:cNvSpPr/>
          <p:nvPr/>
        </p:nvSpPr>
        <p:spPr>
          <a:xfrm>
            <a:off x="1703512" y="2348036"/>
            <a:ext cx="1584176" cy="216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61184B66-A463-4B20-B643-3B772BB592FE}"/>
              </a:ext>
            </a:extLst>
          </p:cNvPr>
          <p:cNvSpPr/>
          <p:nvPr/>
        </p:nvSpPr>
        <p:spPr>
          <a:xfrm>
            <a:off x="9696401" y="2143350"/>
            <a:ext cx="2440636" cy="899664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Stały pogląd do aktywnych badań rynku oraz do wskazań zapotrzebowania składanych przez Użytkowników Systemu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1C5421F5-43EE-4C27-935C-E4A62AEF3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5013176"/>
            <a:ext cx="7560839" cy="1156123"/>
          </a:xfrm>
          <a:prstGeom prst="rect">
            <a:avLst/>
          </a:prstGeom>
        </p:spPr>
      </p:pic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83CF26C4-3318-4752-B610-55F25A730777}"/>
              </a:ext>
            </a:extLst>
          </p:cNvPr>
          <p:cNvSpPr/>
          <p:nvPr/>
        </p:nvSpPr>
        <p:spPr>
          <a:xfrm>
            <a:off x="8760296" y="4310525"/>
            <a:ext cx="288032" cy="216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25" name="Łącznik: łamany 24">
            <a:extLst>
              <a:ext uri="{FF2B5EF4-FFF2-40B4-BE49-F238E27FC236}">
                <a16:creationId xmlns:a16="http://schemas.microsoft.com/office/drawing/2014/main" id="{9F37D21A-0810-4696-8903-08E91D0815E2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9048328" y="4418537"/>
            <a:ext cx="360041" cy="59463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82F99E43-6F40-47B2-AA98-1FF2EC06E474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287688" y="2456048"/>
            <a:ext cx="6408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682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3">
            <a:extLst>
              <a:ext uri="{FF2B5EF4-FFF2-40B4-BE49-F238E27FC236}">
                <a16:creationId xmlns:a16="http://schemas.microsoft.com/office/drawing/2014/main" id="{FAA13B34-BA5D-4BFB-A501-16BB79E27AC9}"/>
              </a:ext>
            </a:extLst>
          </p:cNvPr>
          <p:cNvSpPr txBox="1">
            <a:spLocks/>
          </p:cNvSpPr>
          <p:nvPr/>
        </p:nvSpPr>
        <p:spPr>
          <a:xfrm>
            <a:off x="4152076" y="3861048"/>
            <a:ext cx="3887848" cy="864096"/>
          </a:xfrm>
          <a:prstGeom prst="rect">
            <a:avLst/>
          </a:prstGeom>
        </p:spPr>
        <p:txBody>
          <a:bodyPr anchor="ctr"/>
          <a:lstStyle>
            <a:lvl1pPr marL="252134" marR="0" indent="-252134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94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29562" marR="0" indent="-177428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8314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47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5640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2449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6074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7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0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3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base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FF5D23"/>
              </a:buClr>
              <a:buSzPct val="85000"/>
              <a:buNone/>
              <a:tabLst>
                <a:tab pos="179388" algn="l"/>
                <a:tab pos="360363" algn="l"/>
              </a:tabLst>
              <a:defRPr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G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reat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S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olution for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uctioning</a:t>
            </a:r>
          </a:p>
        </p:txBody>
      </p:sp>
    </p:spTree>
    <p:extLst>
      <p:ext uri="{BB962C8B-B14F-4D97-AF65-F5344CB8AC3E}">
        <p14:creationId xmlns:p14="http://schemas.microsoft.com/office/powerpoint/2010/main" val="418218372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E961F-9BE0-4E0C-B7DB-B7ECA7A0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uzyskać dostęp do platformy </a:t>
            </a:r>
            <a:r>
              <a:rPr lang="pl-PL" dirty="0" err="1"/>
              <a:t>gsa</a:t>
            </a:r>
            <a:r>
              <a:rPr lang="pl-PL" dirty="0"/>
              <a:t>- </a:t>
            </a:r>
            <a:r>
              <a:rPr lang="pl-PL" dirty="0" err="1"/>
              <a:t>shipper</a:t>
            </a:r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9DF12B7-29E4-4369-9D69-64B26E720402}"/>
              </a:ext>
            </a:extLst>
          </p:cNvPr>
          <p:cNvGraphicFramePr/>
          <p:nvPr/>
        </p:nvGraphicFramePr>
        <p:xfrm>
          <a:off x="47327" y="1444112"/>
          <a:ext cx="4756775" cy="371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80C6BCF2-7215-49BE-933F-6DF00A627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160313"/>
            <a:ext cx="7083679" cy="45729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513EB50-2C49-443A-94C4-43E0B853B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160313"/>
            <a:ext cx="7083679" cy="457294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DF2DB82-369D-46BC-B9EF-84BD81354F1C}"/>
              </a:ext>
            </a:extLst>
          </p:cNvPr>
          <p:cNvSpPr/>
          <p:nvPr/>
        </p:nvSpPr>
        <p:spPr>
          <a:xfrm>
            <a:off x="7333583" y="4257092"/>
            <a:ext cx="2304256" cy="136815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868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5E961F-9BE0-4E0C-B7DB-B7ECA7A0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procedura badania zainteresowania przepustowością przyrostową za pośrednictwem platformy </a:t>
            </a:r>
            <a:r>
              <a:rPr lang="pl-PL" dirty="0" err="1"/>
              <a:t>gsa</a:t>
            </a:r>
            <a:endParaRPr lang="pl-PL" dirty="0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8C01845C-B054-4472-8E1D-A937C22BBFB2}"/>
              </a:ext>
            </a:extLst>
          </p:cNvPr>
          <p:cNvSpPr/>
          <p:nvPr/>
        </p:nvSpPr>
        <p:spPr>
          <a:xfrm>
            <a:off x="3536096" y="2223120"/>
            <a:ext cx="5025982" cy="3078088"/>
          </a:xfrm>
          <a:prstGeom prst="downArrow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5B12BB8-1C83-4806-9462-832595D10905}"/>
              </a:ext>
            </a:extLst>
          </p:cNvPr>
          <p:cNvSpPr/>
          <p:nvPr/>
        </p:nvSpPr>
        <p:spPr>
          <a:xfrm>
            <a:off x="4521150" y="2047607"/>
            <a:ext cx="2729014" cy="2412663"/>
          </a:xfrm>
          <a:prstGeom prst="rect">
            <a:avLst/>
          </a:prstGeom>
          <a:solidFill>
            <a:srgbClr val="BFBFBF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DAA6AEC1-8092-4E0F-AB6D-A6A106A09595}"/>
              </a:ext>
            </a:extLst>
          </p:cNvPr>
          <p:cNvSpPr txBox="1">
            <a:spLocks/>
          </p:cNvSpPr>
          <p:nvPr/>
        </p:nvSpPr>
        <p:spPr>
          <a:xfrm>
            <a:off x="4852545" y="1906561"/>
            <a:ext cx="2320099" cy="653247"/>
          </a:xfrm>
          <a:prstGeom prst="rect">
            <a:avLst/>
          </a:prstGeom>
        </p:spPr>
        <p:txBody>
          <a:bodyPr>
            <a:noAutofit/>
          </a:bodyPr>
          <a:lstStyle>
            <a:lvl1pPr marL="252134" marR="0" indent="-252134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94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29562" marR="0" indent="-177428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588314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47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5640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24493" marR="0" indent="-168090" algn="l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324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6074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997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920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843" indent="-171462" algn="l" defTabSz="68584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4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5D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Platforma GSA</a:t>
            </a:r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BEC7EF95-F52F-4144-A7E0-7F8C41F7F3A8}"/>
              </a:ext>
            </a:extLst>
          </p:cNvPr>
          <p:cNvSpPr txBox="1">
            <a:spLocks/>
          </p:cNvSpPr>
          <p:nvPr/>
        </p:nvSpPr>
        <p:spPr>
          <a:xfrm>
            <a:off x="2279576" y="2259000"/>
            <a:ext cx="1224136" cy="449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Operator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0B8C7518-A1B9-43D8-8DE8-462FE1CDC4E7}"/>
              </a:ext>
            </a:extLst>
          </p:cNvPr>
          <p:cNvSpPr txBox="1">
            <a:spLocks/>
          </p:cNvSpPr>
          <p:nvPr/>
        </p:nvSpPr>
        <p:spPr>
          <a:xfrm>
            <a:off x="8608992" y="2259000"/>
            <a:ext cx="265311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Użytkownik systemu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D75F9E64-CC7F-4776-A509-1E83963B5EDA}"/>
              </a:ext>
            </a:extLst>
          </p:cNvPr>
          <p:cNvSpPr txBox="1">
            <a:spLocks/>
          </p:cNvSpPr>
          <p:nvPr/>
        </p:nvSpPr>
        <p:spPr>
          <a:xfrm>
            <a:off x="4797791" y="3572601"/>
            <a:ext cx="242960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Składanie niewiążących </a:t>
            </a:r>
            <a:r>
              <a:rPr lang="pl-PL" sz="1200" b="1" dirty="0">
                <a:solidFill>
                  <a:srgbClr val="4BACC6"/>
                </a:solidFill>
                <a:latin typeface="Century Gothic" panose="020F0302020204030204"/>
              </a:rPr>
              <a:t>zgłoszeń zapotrzebowania 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 procedurze badania rynku</a:t>
            </a:r>
          </a:p>
        </p:txBody>
      </p:sp>
      <p:sp>
        <p:nvSpPr>
          <p:cNvPr id="16" name="Symbol zastępczy tekstu 3">
            <a:extLst>
              <a:ext uri="{FF2B5EF4-FFF2-40B4-BE49-F238E27FC236}">
                <a16:creationId xmlns:a16="http://schemas.microsoft.com/office/drawing/2014/main" id="{BB4F816C-7B40-452A-BE55-BE435F0F01CA}"/>
              </a:ext>
            </a:extLst>
          </p:cNvPr>
          <p:cNvSpPr txBox="1">
            <a:spLocks/>
          </p:cNvSpPr>
          <p:nvPr/>
        </p:nvSpPr>
        <p:spPr>
          <a:xfrm>
            <a:off x="4644931" y="2909041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Zarządzanie procedurą badania zapotrzebowania rynku</a:t>
            </a:r>
          </a:p>
        </p:txBody>
      </p: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F2C74670-7B3C-4A9F-9398-CFA574378244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>
            <a:off x="8094055" y="1875539"/>
            <a:ext cx="953978" cy="2729013"/>
          </a:xfrm>
          <a:prstGeom prst="bentConnector2">
            <a:avLst/>
          </a:prstGeom>
          <a:ln w="28575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1BAB9602-C0C8-4893-A0CE-9003DE1D66C6}"/>
              </a:ext>
            </a:extLst>
          </p:cNvPr>
          <p:cNvSpPr txBox="1">
            <a:spLocks/>
          </p:cNvSpPr>
          <p:nvPr/>
        </p:nvSpPr>
        <p:spPr>
          <a:xfrm>
            <a:off x="4818170" y="2335947"/>
            <a:ext cx="24943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4C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Zakładka „Przepustowość przyrostowa”</a:t>
            </a:r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CC897AEA-6F54-4256-9188-65A5DC845AF5}"/>
              </a:ext>
            </a:extLst>
          </p:cNvPr>
          <p:cNvSpPr txBox="1">
            <a:spLocks/>
          </p:cNvSpPr>
          <p:nvPr/>
        </p:nvSpPr>
        <p:spPr>
          <a:xfrm>
            <a:off x="4818170" y="4252170"/>
            <a:ext cx="24943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FF4C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Raport z przeprowadzonego badania</a:t>
            </a:r>
          </a:p>
        </p:txBody>
      </p:sp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8B3B9B0C-BC4B-4789-AA88-636F678F0CB9}"/>
              </a:ext>
            </a:extLst>
          </p:cNvPr>
          <p:cNvSpPr txBox="1">
            <a:spLocks/>
          </p:cNvSpPr>
          <p:nvPr/>
        </p:nvSpPr>
        <p:spPr>
          <a:xfrm>
            <a:off x="4538943" y="5393940"/>
            <a:ext cx="3580844" cy="623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Ocena zapotrzebowania rynku na zdolność przyrostową (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Demand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pl-PL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Assesment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Report) </a:t>
            </a:r>
          </a:p>
        </p:txBody>
      </p:sp>
      <p:cxnSp>
        <p:nvCxnSpPr>
          <p:cNvPr id="21" name="Łącznik: łamany 20">
            <a:extLst>
              <a:ext uri="{FF2B5EF4-FFF2-40B4-BE49-F238E27FC236}">
                <a16:creationId xmlns:a16="http://schemas.microsoft.com/office/drawing/2014/main" id="{9FA05349-20CB-45B9-BC63-20698CC29C6A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2192575" y="3359457"/>
            <a:ext cx="2656960" cy="2035776"/>
          </a:xfrm>
          <a:prstGeom prst="bentConnector2">
            <a:avLst/>
          </a:prstGeom>
          <a:ln w="28575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407E1C80-00A5-4916-9B1E-2D013A3C30CF}"/>
              </a:ext>
            </a:extLst>
          </p:cNvPr>
          <p:cNvCxnSpPr/>
          <p:nvPr/>
        </p:nvCxnSpPr>
        <p:spPr>
          <a:xfrm>
            <a:off x="2495604" y="3053561"/>
            <a:ext cx="2090295" cy="0"/>
          </a:xfrm>
          <a:prstGeom prst="straightConnector1">
            <a:avLst/>
          </a:prstGeom>
          <a:ln w="28575">
            <a:solidFill>
              <a:srgbClr val="66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0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336B9F-6640-4D42-A77B-CE99C637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OPERATOR-SHIPPER                                                                 w zakresie badania rynku na platformie </a:t>
            </a:r>
            <a:r>
              <a:rPr lang="pl-PL" dirty="0" err="1"/>
              <a:t>gsa</a:t>
            </a:r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8B3A6BC-F667-494D-B679-C7C74AAD5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9637"/>
              </p:ext>
            </p:extLst>
          </p:nvPr>
        </p:nvGraphicFramePr>
        <p:xfrm>
          <a:off x="-1320824" y="1052736"/>
          <a:ext cx="13681520" cy="515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4871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A4932E-89E8-4C1D-A9C7-D62723C8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Nawiązanie współpracy z operatorem w zakresie badania rynku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8E4DDD3-97A6-49F1-B75A-4C258DF4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58977"/>
            <a:ext cx="6408712" cy="209524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EAFCCCE-D0DC-4922-9411-5CF86DE3E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223551"/>
            <a:ext cx="6408712" cy="2124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DEED132-5364-4B43-BCD2-C8498877825E}"/>
              </a:ext>
            </a:extLst>
          </p:cNvPr>
          <p:cNvSpPr/>
          <p:nvPr/>
        </p:nvSpPr>
        <p:spPr>
          <a:xfrm>
            <a:off x="47328" y="20400"/>
            <a:ext cx="9505056" cy="288032"/>
          </a:xfrm>
          <a:prstGeom prst="rect">
            <a:avLst/>
          </a:prstGeom>
          <a:solidFill>
            <a:srgbClr val="57B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516E480-8F76-44BF-A8BE-C5E26B588E6B}"/>
              </a:ext>
            </a:extLst>
          </p:cNvPr>
          <p:cNvSpPr txBox="1"/>
          <p:nvPr/>
        </p:nvSpPr>
        <p:spPr>
          <a:xfrm>
            <a:off x="119336" y="-2697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Użytkownik Systemu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16DFEFF-5914-4016-90B7-1F695D1B593D}"/>
              </a:ext>
            </a:extLst>
          </p:cNvPr>
          <p:cNvSpPr/>
          <p:nvPr/>
        </p:nvSpPr>
        <p:spPr>
          <a:xfrm>
            <a:off x="8328576" y="4483678"/>
            <a:ext cx="575736" cy="5760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DE119E0F-3903-4B03-8AA2-4131862451BD}"/>
              </a:ext>
            </a:extLst>
          </p:cNvPr>
          <p:cNvSpPr/>
          <p:nvPr/>
        </p:nvSpPr>
        <p:spPr>
          <a:xfrm>
            <a:off x="2351584" y="1567435"/>
            <a:ext cx="360040" cy="2773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0BC471C6-491E-4D61-80CD-F713A45543AB}"/>
              </a:ext>
            </a:extLst>
          </p:cNvPr>
          <p:cNvSpPr/>
          <p:nvPr/>
        </p:nvSpPr>
        <p:spPr>
          <a:xfrm>
            <a:off x="9264352" y="3817791"/>
            <a:ext cx="2467344" cy="1459768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 przypadku, gdy Użytkownik Systemu posiada już dostęp do prowadzonych przez OSP badań rynku, ikonka „Badanie rynku” nie będzie widoczna. </a:t>
            </a:r>
          </a:p>
        </p:txBody>
      </p:sp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711595A2-03F3-46F2-A59C-033A265DCB45}"/>
              </a:ext>
            </a:extLst>
          </p:cNvPr>
          <p:cNvCxnSpPr>
            <a:endCxn id="9" idx="1"/>
          </p:cNvCxnSpPr>
          <p:nvPr/>
        </p:nvCxnSpPr>
        <p:spPr>
          <a:xfrm flipV="1">
            <a:off x="8976320" y="4547675"/>
            <a:ext cx="288032" cy="236536"/>
          </a:xfrm>
          <a:prstGeom prst="bentConnector3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9083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816C74-3A2F-460D-8F67-793075A0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3" y="199486"/>
            <a:ext cx="12192000" cy="899665"/>
          </a:xfrm>
        </p:spPr>
        <p:txBody>
          <a:bodyPr/>
          <a:lstStyle/>
          <a:p>
            <a:r>
              <a:rPr lang="pl-PL" dirty="0"/>
              <a:t>AKCEPTACJA nawiązania współpracy w ramach badania rynku PRZEZ OPERATORA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635E90-F6F5-4BBF-9BE3-BF22709F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3" y="1298939"/>
            <a:ext cx="5472608" cy="34814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E7A233E-242A-4373-B975-FBF578EF1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05" y="4297913"/>
            <a:ext cx="10265030" cy="1607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0B03FD8-B4B1-431E-8567-0F7159584A14}"/>
              </a:ext>
            </a:extLst>
          </p:cNvPr>
          <p:cNvSpPr/>
          <p:nvPr/>
        </p:nvSpPr>
        <p:spPr>
          <a:xfrm>
            <a:off x="34402" y="8643"/>
            <a:ext cx="9505056" cy="288032"/>
          </a:xfrm>
          <a:prstGeom prst="rect">
            <a:avLst/>
          </a:prstGeom>
          <a:solidFill>
            <a:srgbClr val="40C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0BEF47-0D7C-42FC-948B-3CA134A51864}"/>
              </a:ext>
            </a:extLst>
          </p:cNvPr>
          <p:cNvSpPr txBox="1"/>
          <p:nvPr/>
        </p:nvSpPr>
        <p:spPr>
          <a:xfrm>
            <a:off x="34402" y="-412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Operator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501F9F0D-E2EF-40DF-88F0-919F503D2917}"/>
              </a:ext>
            </a:extLst>
          </p:cNvPr>
          <p:cNvSpPr/>
          <p:nvPr/>
        </p:nvSpPr>
        <p:spPr>
          <a:xfrm>
            <a:off x="3384003" y="1728054"/>
            <a:ext cx="923584" cy="3280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8E92C3B-88AD-4237-AC6F-4A48D04832B3}"/>
              </a:ext>
            </a:extLst>
          </p:cNvPr>
          <p:cNvSpPr/>
          <p:nvPr/>
        </p:nvSpPr>
        <p:spPr>
          <a:xfrm>
            <a:off x="11148347" y="5187370"/>
            <a:ext cx="792088" cy="7185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621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4F576-AD11-4059-B384-90F9FE92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Definiowanie systemów wejścia-wyjścia,                                         których dotyczyć będzie procedura badania rynku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94AE8C-DB28-4F1B-8D28-A3D9F5B2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12776"/>
            <a:ext cx="10196444" cy="243861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1B317D5-2274-43ED-814F-5EB485984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96" y="4005064"/>
            <a:ext cx="561662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C7A5DE30-625C-44A9-9BD8-74AE10B42A8B}"/>
              </a:ext>
            </a:extLst>
          </p:cNvPr>
          <p:cNvSpPr/>
          <p:nvPr/>
        </p:nvSpPr>
        <p:spPr>
          <a:xfrm>
            <a:off x="1991544" y="1914529"/>
            <a:ext cx="1800200" cy="36076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1A6B0A5-CFE7-4F24-A026-D934BB8C3E28}"/>
              </a:ext>
            </a:extLst>
          </p:cNvPr>
          <p:cNvSpPr/>
          <p:nvPr/>
        </p:nvSpPr>
        <p:spPr>
          <a:xfrm>
            <a:off x="6168008" y="5589240"/>
            <a:ext cx="648072" cy="36004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3FBA926-62F8-4E3E-8DB9-3D0EE10FFD07}"/>
              </a:ext>
            </a:extLst>
          </p:cNvPr>
          <p:cNvSpPr/>
          <p:nvPr/>
        </p:nvSpPr>
        <p:spPr>
          <a:xfrm>
            <a:off x="37768" y="8185"/>
            <a:ext cx="9505056" cy="288032"/>
          </a:xfrm>
          <a:prstGeom prst="rect">
            <a:avLst/>
          </a:prstGeom>
          <a:solidFill>
            <a:srgbClr val="40C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9072C8-2AFB-46E1-B588-FC5CAE93AF11}"/>
              </a:ext>
            </a:extLst>
          </p:cNvPr>
          <p:cNvSpPr txBox="1"/>
          <p:nvPr/>
        </p:nvSpPr>
        <p:spPr>
          <a:xfrm>
            <a:off x="26408" y="-390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2001211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D4F576-AD11-4059-B384-90F9FE92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procedura badania rynku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3FBA926-62F8-4E3E-8DB9-3D0EE10FFD07}"/>
              </a:ext>
            </a:extLst>
          </p:cNvPr>
          <p:cNvSpPr/>
          <p:nvPr/>
        </p:nvSpPr>
        <p:spPr>
          <a:xfrm>
            <a:off x="37768" y="8185"/>
            <a:ext cx="9505056" cy="288032"/>
          </a:xfrm>
          <a:prstGeom prst="rect">
            <a:avLst/>
          </a:prstGeom>
          <a:solidFill>
            <a:srgbClr val="40C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79072C8-2AFB-46E1-B588-FC5CAE93AF11}"/>
              </a:ext>
            </a:extLst>
          </p:cNvPr>
          <p:cNvSpPr txBox="1"/>
          <p:nvPr/>
        </p:nvSpPr>
        <p:spPr>
          <a:xfrm>
            <a:off x="26408" y="-390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Operator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2E9EC07-AE7D-4A97-8A2B-7696EBC6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262921"/>
            <a:ext cx="7776864" cy="154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F742B3-9EED-4F2E-8CF5-AFEEE73E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4" y="1375411"/>
            <a:ext cx="6888088" cy="159769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48DE155-F3BB-43C5-AF5C-4C810C655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19" y="2338301"/>
            <a:ext cx="5057321" cy="178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867C625C-23BB-4F19-A5C7-EF1FF8E7E33E}"/>
              </a:ext>
            </a:extLst>
          </p:cNvPr>
          <p:cNvSpPr/>
          <p:nvPr/>
        </p:nvSpPr>
        <p:spPr>
          <a:xfrm>
            <a:off x="6541120" y="2010219"/>
            <a:ext cx="461792" cy="3280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3" name="Łącznik: łamany 12">
            <a:extLst>
              <a:ext uri="{FF2B5EF4-FFF2-40B4-BE49-F238E27FC236}">
                <a16:creationId xmlns:a16="http://schemas.microsoft.com/office/drawing/2014/main" id="{2F55598C-2286-4575-B733-3E33CF2F691E}"/>
              </a:ext>
            </a:extLst>
          </p:cNvPr>
          <p:cNvCxnSpPr>
            <a:stCxn id="12" idx="3"/>
            <a:endCxn id="11" idx="0"/>
          </p:cNvCxnSpPr>
          <p:nvPr/>
        </p:nvCxnSpPr>
        <p:spPr>
          <a:xfrm>
            <a:off x="7002912" y="2174260"/>
            <a:ext cx="2595968" cy="16404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D22E4709-8475-4A3E-BA8A-0D7464553745}"/>
              </a:ext>
            </a:extLst>
          </p:cNvPr>
          <p:cNvSpPr/>
          <p:nvPr/>
        </p:nvSpPr>
        <p:spPr>
          <a:xfrm>
            <a:off x="8256240" y="3717032"/>
            <a:ext cx="576064" cy="2880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BCE6D43C-44BC-498C-BBF4-3F828C248F79}"/>
              </a:ext>
            </a:extLst>
          </p:cNvPr>
          <p:cNvSpPr/>
          <p:nvPr/>
        </p:nvSpPr>
        <p:spPr>
          <a:xfrm>
            <a:off x="9712760" y="5029522"/>
            <a:ext cx="576064" cy="61284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9B8A39A-5761-46E6-B590-288A9E89EF64}"/>
              </a:ext>
            </a:extLst>
          </p:cNvPr>
          <p:cNvSpPr/>
          <p:nvPr/>
        </p:nvSpPr>
        <p:spPr>
          <a:xfrm>
            <a:off x="1271464" y="1701458"/>
            <a:ext cx="1152128" cy="2056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6789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95A527-5527-4BD8-A370-380818E6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Składanie niewiążących zgłoszeń w badaniu zapotrzebowania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CF73F0C-E0EB-405A-9540-F644BA8908E3}"/>
              </a:ext>
            </a:extLst>
          </p:cNvPr>
          <p:cNvSpPr/>
          <p:nvPr/>
        </p:nvSpPr>
        <p:spPr>
          <a:xfrm>
            <a:off x="49526" y="26800"/>
            <a:ext cx="9505056" cy="288032"/>
          </a:xfrm>
          <a:prstGeom prst="rect">
            <a:avLst/>
          </a:prstGeom>
          <a:solidFill>
            <a:srgbClr val="57B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6452190-1F50-4403-80A7-A28DF74F0526}"/>
              </a:ext>
            </a:extLst>
          </p:cNvPr>
          <p:cNvSpPr txBox="1"/>
          <p:nvPr/>
        </p:nvSpPr>
        <p:spPr>
          <a:xfrm>
            <a:off x="69164" y="-244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Użytkownik Systemu</a:t>
            </a: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37C6841C-F3D4-4292-A3F1-6F20FB14A1E1}"/>
              </a:ext>
            </a:extLst>
          </p:cNvPr>
          <p:cNvSpPr/>
          <p:nvPr/>
        </p:nvSpPr>
        <p:spPr>
          <a:xfrm>
            <a:off x="2305088" y="1531252"/>
            <a:ext cx="360040" cy="2773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5A762B0B-7DB1-45C4-9F3B-B416809A7917}"/>
              </a:ext>
            </a:extLst>
          </p:cNvPr>
          <p:cNvSpPr/>
          <p:nvPr/>
        </p:nvSpPr>
        <p:spPr>
          <a:xfrm>
            <a:off x="8164204" y="5841089"/>
            <a:ext cx="477588" cy="2880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Łącznik: łamany 6">
            <a:extLst>
              <a:ext uri="{FF2B5EF4-FFF2-40B4-BE49-F238E27FC236}">
                <a16:creationId xmlns:a16="http://schemas.microsoft.com/office/drawing/2014/main" id="{232A0EBC-9981-490C-B8EB-12AC4BA4BCA7}"/>
              </a:ext>
            </a:extLst>
          </p:cNvPr>
          <p:cNvCxnSpPr>
            <a:cxnSpLocks/>
          </p:cNvCxnSpPr>
          <p:nvPr/>
        </p:nvCxnSpPr>
        <p:spPr>
          <a:xfrm flipV="1">
            <a:off x="8929824" y="4511492"/>
            <a:ext cx="288032" cy="236536"/>
          </a:xfrm>
          <a:prstGeom prst="bentConnector3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87329D3A-F17A-4E87-A586-984BED7E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" y="1052736"/>
            <a:ext cx="8712968" cy="259121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08D4EED-F313-4F65-939E-3478CBC80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86" y="3765041"/>
            <a:ext cx="6839128" cy="23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0E8C108-AE08-43E1-BE99-8CFFA2EBD132}"/>
              </a:ext>
            </a:extLst>
          </p:cNvPr>
          <p:cNvSpPr/>
          <p:nvPr/>
        </p:nvSpPr>
        <p:spPr>
          <a:xfrm>
            <a:off x="8270557" y="2840023"/>
            <a:ext cx="515251" cy="57606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4FD0C950-7782-4816-B115-3B38A9EC351A}"/>
              </a:ext>
            </a:extLst>
          </p:cNvPr>
          <p:cNvSpPr/>
          <p:nvPr/>
        </p:nvSpPr>
        <p:spPr>
          <a:xfrm>
            <a:off x="10369985" y="4472937"/>
            <a:ext cx="445230" cy="27509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10A8548-6956-40BF-A848-9A1675960A87}"/>
              </a:ext>
            </a:extLst>
          </p:cNvPr>
          <p:cNvSpPr/>
          <p:nvPr/>
        </p:nvSpPr>
        <p:spPr>
          <a:xfrm>
            <a:off x="1513000" y="1464917"/>
            <a:ext cx="1440160" cy="37548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E48391C9-8E6B-4DA7-887F-15AAC5CA4FFD}"/>
              </a:ext>
            </a:extLst>
          </p:cNvPr>
          <p:cNvSpPr/>
          <p:nvPr/>
        </p:nvSpPr>
        <p:spPr>
          <a:xfrm>
            <a:off x="9558824" y="2168681"/>
            <a:ext cx="2467344" cy="1103129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złożyć niewiążące </a:t>
            </a:r>
            <a:r>
              <a:rPr lang="pl-PL" sz="1200" b="1" dirty="0">
                <a:solidFill>
                  <a:srgbClr val="595959"/>
                </a:solidFill>
                <a:latin typeface="Century Gothic" panose="020F0302020204030204"/>
              </a:rPr>
              <a:t>z</a:t>
            </a: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głoszenie zapotrzebowania w badaniu rynku prowadzonym przez Operatora należy wypełnić ankietę</a:t>
            </a:r>
          </a:p>
        </p:txBody>
      </p: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9355F9C9-7029-41B3-96DA-50D10B04E7E4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8785808" y="2720246"/>
            <a:ext cx="773016" cy="40780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217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COLOR TEMPLAT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01585BF9-DAFB-4D05-AB61-D5E973BF12D0}" vid="{F7B22F6B-F826-443B-8C90-7F7D36D644D5}"/>
    </a:ext>
  </a:extLst>
</a:theme>
</file>

<file path=ppt/theme/theme2.xml><?xml version="1.0" encoding="utf-8"?>
<a:theme xmlns:a="http://schemas.openxmlformats.org/drawingml/2006/main" name="1_LIGHT COLOR TEMPLATE">
  <a:themeElements>
    <a:clrScheme name="Niestandardowy 18">
      <a:dk1>
        <a:srgbClr val="595959"/>
      </a:dk1>
      <a:lt1>
        <a:srgbClr val="F8F8F8"/>
      </a:lt1>
      <a:dk2>
        <a:srgbClr val="595959"/>
      </a:dk2>
      <a:lt2>
        <a:srgbClr val="F8F8F8"/>
      </a:lt2>
      <a:accent1>
        <a:srgbClr val="FF4C00"/>
      </a:accent1>
      <a:accent2>
        <a:srgbClr val="FAB77B"/>
      </a:accent2>
      <a:accent3>
        <a:srgbClr val="595959"/>
      </a:accent3>
      <a:accent4>
        <a:srgbClr val="9B9B9B"/>
      </a:accent4>
      <a:accent5>
        <a:srgbClr val="BCBCBC"/>
      </a:accent5>
      <a:accent6>
        <a:srgbClr val="DDDDDD"/>
      </a:accent6>
      <a:hlink>
        <a:srgbClr val="FF0000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SVID_TT_BRAND_16-9_LIGHT_Oct_2014.potx" id="{01585BF9-DAFB-4D05-AB61-D5E973BF12D0}" vid="{F7B22F6B-F826-443B-8C90-7F7D36D644D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2FF489F1595949BC0176B9CCC54AC2" ma:contentTypeVersion="4" ma:contentTypeDescription="Utwórz nowy dokument." ma:contentTypeScope="" ma:versionID="a4462e19c5e8f5b71a86c63c7192ac16">
  <xsd:schema xmlns:xsd="http://www.w3.org/2001/XMLSchema" xmlns:xs="http://www.w3.org/2001/XMLSchema" xmlns:p="http://schemas.microsoft.com/office/2006/metadata/properties" xmlns:ns2="19389693-c11d-4153-90aa-eb0233db0d74" targetNamespace="http://schemas.microsoft.com/office/2006/metadata/properties" ma:root="true" ma:fieldsID="14279e1990f3f8d6cc370d5dc4fb7f00" ns2:_="">
    <xsd:import namespace="19389693-c11d-4153-90aa-eb0233db0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389693-c11d-4153-90aa-eb0233db0d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CB7549-CD06-45A5-AEA1-5CCDD28356F9}"/>
</file>

<file path=customXml/itemProps2.xml><?xml version="1.0" encoding="utf-8"?>
<ds:datastoreItem xmlns:ds="http://schemas.openxmlformats.org/officeDocument/2006/customXml" ds:itemID="{D23FDFE7-4A7B-4ED9-BB0E-577F61F55364}"/>
</file>

<file path=customXml/itemProps3.xml><?xml version="1.0" encoding="utf-8"?>
<ds:datastoreItem xmlns:ds="http://schemas.openxmlformats.org/officeDocument/2006/customXml" ds:itemID="{3E30734B-F633-4D5B-8D10-6F53361931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308</Words>
  <Application>Microsoft Office PowerPoint</Application>
  <PresentationFormat>Panoramiczny</PresentationFormat>
  <Paragraphs>48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LIGHT COLOR TEMPLATE</vt:lpstr>
      <vt:lpstr>1_LIGHT COLOR TEMPLATE</vt:lpstr>
      <vt:lpstr>PROCEDURA INCREMENTAL 2019-2021  badanie zapotrzebowania rynku  poprzez platformę gsa </vt:lpstr>
      <vt:lpstr>Jak uzyskać dostęp do platformy gsa- shipper</vt:lpstr>
      <vt:lpstr>procedura badania zainteresowania przepustowością przyrostową za pośrednictwem platformy gsa</vt:lpstr>
      <vt:lpstr>Czynności OPERATOR-SHIPPER                                                                 w zakresie badania rynku na platformie gsa</vt:lpstr>
      <vt:lpstr>Nawiązanie współpracy z operatorem w zakresie badania rynku</vt:lpstr>
      <vt:lpstr>AKCEPTACJA nawiązania współpracy w ramach badania rynku PRZEZ OPERATORA</vt:lpstr>
      <vt:lpstr>Definiowanie systemów wejścia-wyjścia,                                         których dotyczyć będzie procedura badania rynku</vt:lpstr>
      <vt:lpstr>Nowa procedura badania rynku</vt:lpstr>
      <vt:lpstr>Składanie niewiążących zgłoszeń w badaniu zapotrzebowania</vt:lpstr>
      <vt:lpstr>Składanie niewiążących zgłoszeń w badaniu zapotrzebowania</vt:lpstr>
      <vt:lpstr>Raport z przeprowadzonego badania rynku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2016-12-13T21:55:39Z</dcterms:created>
  <dcterms:modified xsi:type="dcterms:W3CDTF">2019-06-19T12:03:23Z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0x010100C02FF489F1595949BC0176B9CCC54AC2</vt:lpwstr>
  </property>
</Properties>
</file>